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2"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B51ED-EE91-43DF-8176-4A503A4CDE4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509076E2-EE48-431C-82C3-BC3C8CCDCE59}">
      <dgm:prSet phldrT="[Текст]"/>
      <dgm:spPr/>
      <dgm:t>
        <a:bodyPr/>
        <a:lstStyle/>
        <a:p>
          <a:r>
            <a:rPr lang="ru-RU" dirty="0"/>
            <a:t>Интеграция с 1С</a:t>
          </a:r>
        </a:p>
      </dgm:t>
    </dgm:pt>
    <dgm:pt modelId="{A6A9B223-64A0-4B70-B751-2555C5694AEE}" type="parTrans" cxnId="{BF59073C-338E-4465-946F-F9340EBA0F65}">
      <dgm:prSet/>
      <dgm:spPr/>
      <dgm:t>
        <a:bodyPr/>
        <a:lstStyle/>
        <a:p>
          <a:endParaRPr lang="ru-RU"/>
        </a:p>
      </dgm:t>
    </dgm:pt>
    <dgm:pt modelId="{DFF810F9-6306-485C-8652-37A15109FBF5}" type="sibTrans" cxnId="{BF59073C-338E-4465-946F-F9340EBA0F65}">
      <dgm:prSet/>
      <dgm:spPr/>
      <dgm:t>
        <a:bodyPr/>
        <a:lstStyle/>
        <a:p>
          <a:endParaRPr lang="ru-RU"/>
        </a:p>
      </dgm:t>
    </dgm:pt>
    <dgm:pt modelId="{2E84518F-4F3B-431B-91F6-3D86E47EB564}">
      <dgm:prSet phldrT="[Текст]"/>
      <dgm:spPr/>
      <dgm:t>
        <a:bodyPr/>
        <a:lstStyle/>
        <a:p>
          <a:r>
            <a:rPr lang="ru-RU" dirty="0"/>
            <a:t>Интеграция с ГЛОНАСС / </a:t>
          </a:r>
          <a:r>
            <a:rPr lang="en-US" dirty="0"/>
            <a:t>GPS</a:t>
          </a:r>
          <a:endParaRPr lang="ru-RU" dirty="0"/>
        </a:p>
      </dgm:t>
    </dgm:pt>
    <dgm:pt modelId="{09C23C8E-E39F-4A12-BC93-043090DDF503}" type="parTrans" cxnId="{4476FB47-A6F0-4E70-B0BE-C2BB141A03FF}">
      <dgm:prSet/>
      <dgm:spPr/>
      <dgm:t>
        <a:bodyPr/>
        <a:lstStyle/>
        <a:p>
          <a:endParaRPr lang="ru-RU"/>
        </a:p>
      </dgm:t>
    </dgm:pt>
    <dgm:pt modelId="{208A3FE2-54C9-4087-B062-F0215A75C66E}" type="sibTrans" cxnId="{4476FB47-A6F0-4E70-B0BE-C2BB141A03FF}">
      <dgm:prSet/>
      <dgm:spPr/>
      <dgm:t>
        <a:bodyPr/>
        <a:lstStyle/>
        <a:p>
          <a:endParaRPr lang="ru-RU"/>
        </a:p>
      </dgm:t>
    </dgm:pt>
    <dgm:pt modelId="{BCAC8F47-0F70-4C7C-8F8C-5469596F7FB3}">
      <dgm:prSet phldrT="[Текст]"/>
      <dgm:spPr/>
      <dgm:t>
        <a:bodyPr/>
        <a:lstStyle/>
        <a:p>
          <a:r>
            <a:rPr lang="ru-RU" dirty="0"/>
            <a:t>Возможность автоматического планирования маршрутов</a:t>
          </a:r>
        </a:p>
      </dgm:t>
    </dgm:pt>
    <dgm:pt modelId="{85D4DBE2-7BA7-45FD-9FC3-1865B9A94485}" type="parTrans" cxnId="{FD0C5D6A-E141-456B-9AE6-ABEAEC1F33D4}">
      <dgm:prSet/>
      <dgm:spPr/>
      <dgm:t>
        <a:bodyPr/>
        <a:lstStyle/>
        <a:p>
          <a:endParaRPr lang="ru-RU"/>
        </a:p>
      </dgm:t>
    </dgm:pt>
    <dgm:pt modelId="{FE0A5FB8-CE1E-4AAB-9AC2-1E0281EED84A}" type="sibTrans" cxnId="{FD0C5D6A-E141-456B-9AE6-ABEAEC1F33D4}">
      <dgm:prSet/>
      <dgm:spPr/>
      <dgm:t>
        <a:bodyPr/>
        <a:lstStyle/>
        <a:p>
          <a:endParaRPr lang="ru-RU"/>
        </a:p>
      </dgm:t>
    </dgm:pt>
    <dgm:pt modelId="{1A115202-505F-47F0-A8AA-9C00E9428032}">
      <dgm:prSet/>
      <dgm:spPr/>
      <dgm:t>
        <a:bodyPr/>
        <a:lstStyle/>
        <a:p>
          <a:r>
            <a:rPr lang="ru-RU" dirty="0"/>
            <a:t>Учет грузоперевозок, учет всех статей затрат на автопарк компании  </a:t>
          </a:r>
        </a:p>
      </dgm:t>
    </dgm:pt>
    <dgm:pt modelId="{F186637D-2F93-4EC9-AC27-FB07220B5E25}" type="parTrans" cxnId="{7EA4E21A-AF9A-4E7E-AE39-AC151905C24D}">
      <dgm:prSet/>
      <dgm:spPr/>
      <dgm:t>
        <a:bodyPr/>
        <a:lstStyle/>
        <a:p>
          <a:endParaRPr lang="ru-RU"/>
        </a:p>
      </dgm:t>
    </dgm:pt>
    <dgm:pt modelId="{19AD9166-3033-4A1C-846F-C09DE8E1EFF9}" type="sibTrans" cxnId="{7EA4E21A-AF9A-4E7E-AE39-AC151905C24D}">
      <dgm:prSet/>
      <dgm:spPr/>
      <dgm:t>
        <a:bodyPr/>
        <a:lstStyle/>
        <a:p>
          <a:endParaRPr lang="ru-RU"/>
        </a:p>
      </dgm:t>
    </dgm:pt>
    <dgm:pt modelId="{16BF0539-59A3-4C90-AAD3-85FC57370CBA}">
      <dgm:prSet/>
      <dgm:spPr/>
      <dgm:t>
        <a:bodyPr/>
        <a:lstStyle/>
        <a:p>
          <a:r>
            <a:rPr lang="ru-RU" dirty="0"/>
            <a:t>Наличие мобильного приложения для водителей </a:t>
          </a:r>
        </a:p>
      </dgm:t>
    </dgm:pt>
    <dgm:pt modelId="{4D45C229-631D-4364-BF34-75E00B5E113C}" type="parTrans" cxnId="{FB4E4833-B66C-45E4-AF6E-AAF630DA30F4}">
      <dgm:prSet/>
      <dgm:spPr/>
    </dgm:pt>
    <dgm:pt modelId="{6FA7BAB7-2097-418B-A354-CDA4194FD1C4}" type="sibTrans" cxnId="{FB4E4833-B66C-45E4-AF6E-AAF630DA30F4}">
      <dgm:prSet/>
      <dgm:spPr/>
    </dgm:pt>
    <dgm:pt modelId="{43C6E121-C4E0-4205-9C27-82F68F51694F}">
      <dgm:prSet/>
      <dgm:spPr/>
      <dgm:t>
        <a:bodyPr/>
        <a:lstStyle/>
        <a:p>
          <a:r>
            <a:rPr lang="ru-RU" dirty="0"/>
            <a:t>Возможность электронного документооборота с зарубежными компаниями</a:t>
          </a:r>
        </a:p>
      </dgm:t>
    </dgm:pt>
    <dgm:pt modelId="{6F03CB87-AD01-4345-BB2E-8499FC56E5A9}" type="parTrans" cxnId="{82E0AA60-2BF7-4584-BFFA-75844F5489E1}">
      <dgm:prSet/>
      <dgm:spPr/>
    </dgm:pt>
    <dgm:pt modelId="{2E1E859A-FD5F-4742-8915-DAE8D125C788}" type="sibTrans" cxnId="{82E0AA60-2BF7-4584-BFFA-75844F5489E1}">
      <dgm:prSet/>
      <dgm:spPr/>
    </dgm:pt>
    <dgm:pt modelId="{98D5978A-21F0-4DC1-BB9F-B0EF2770E9C8}">
      <dgm:prSet/>
      <dgm:spPr/>
      <dgm:t>
        <a:bodyPr/>
        <a:lstStyle/>
        <a:p>
          <a:r>
            <a:rPr lang="ru-RU" dirty="0"/>
            <a:t>Создание заявок на транспортировку</a:t>
          </a:r>
        </a:p>
      </dgm:t>
    </dgm:pt>
    <dgm:pt modelId="{22AA4964-B672-4423-BC1B-E001FF093396}" type="parTrans" cxnId="{6C6ED9CD-96F4-4348-943A-11E5F8E03AAE}">
      <dgm:prSet/>
      <dgm:spPr/>
    </dgm:pt>
    <dgm:pt modelId="{A0CA3D1E-0BB4-4EFA-A1AC-6174B8AFAE96}" type="sibTrans" cxnId="{6C6ED9CD-96F4-4348-943A-11E5F8E03AAE}">
      <dgm:prSet/>
      <dgm:spPr/>
    </dgm:pt>
    <dgm:pt modelId="{DCF767F0-15BC-490D-BBFA-70E107FE9924}" type="pres">
      <dgm:prSet presAssocID="{D38B51ED-EE91-43DF-8176-4A503A4CDE41}" presName="Name0" presStyleCnt="0">
        <dgm:presLayoutVars>
          <dgm:chMax val="7"/>
          <dgm:chPref val="7"/>
          <dgm:dir/>
        </dgm:presLayoutVars>
      </dgm:prSet>
      <dgm:spPr/>
    </dgm:pt>
    <dgm:pt modelId="{61C3BBD6-A10F-4D03-827D-D458D833F6D8}" type="pres">
      <dgm:prSet presAssocID="{D38B51ED-EE91-43DF-8176-4A503A4CDE41}" presName="Name1" presStyleCnt="0"/>
      <dgm:spPr/>
    </dgm:pt>
    <dgm:pt modelId="{C0CD80DF-BD28-41E8-B3C5-1E9C31B8A8DA}" type="pres">
      <dgm:prSet presAssocID="{D38B51ED-EE91-43DF-8176-4A503A4CDE41}" presName="cycle" presStyleCnt="0"/>
      <dgm:spPr/>
    </dgm:pt>
    <dgm:pt modelId="{ACCD6C00-C54C-43CE-B956-044D95FF431A}" type="pres">
      <dgm:prSet presAssocID="{D38B51ED-EE91-43DF-8176-4A503A4CDE41}" presName="srcNode" presStyleLbl="node1" presStyleIdx="0" presStyleCnt="7"/>
      <dgm:spPr/>
    </dgm:pt>
    <dgm:pt modelId="{13CC9069-DDE5-4EBD-8AE4-C829EB619310}" type="pres">
      <dgm:prSet presAssocID="{D38B51ED-EE91-43DF-8176-4A503A4CDE41}" presName="conn" presStyleLbl="parChTrans1D2" presStyleIdx="0" presStyleCnt="1"/>
      <dgm:spPr/>
    </dgm:pt>
    <dgm:pt modelId="{4126C436-1DE2-4BBF-BA1F-4DD5B85E7EA0}" type="pres">
      <dgm:prSet presAssocID="{D38B51ED-EE91-43DF-8176-4A503A4CDE41}" presName="extraNode" presStyleLbl="node1" presStyleIdx="0" presStyleCnt="7"/>
      <dgm:spPr/>
    </dgm:pt>
    <dgm:pt modelId="{F16798E4-613F-4D7E-AA06-C09394D5F8FA}" type="pres">
      <dgm:prSet presAssocID="{D38B51ED-EE91-43DF-8176-4A503A4CDE41}" presName="dstNode" presStyleLbl="node1" presStyleIdx="0" presStyleCnt="7"/>
      <dgm:spPr/>
    </dgm:pt>
    <dgm:pt modelId="{5E07A5BD-3BDF-4EC1-9218-574CF8DD5A1B}" type="pres">
      <dgm:prSet presAssocID="{509076E2-EE48-431C-82C3-BC3C8CCDCE59}" presName="text_1" presStyleLbl="node1" presStyleIdx="0" presStyleCnt="7">
        <dgm:presLayoutVars>
          <dgm:bulletEnabled val="1"/>
        </dgm:presLayoutVars>
      </dgm:prSet>
      <dgm:spPr/>
    </dgm:pt>
    <dgm:pt modelId="{4B747D5D-3993-4EF3-8D34-410CBA8EB657}" type="pres">
      <dgm:prSet presAssocID="{509076E2-EE48-431C-82C3-BC3C8CCDCE59}" presName="accent_1" presStyleCnt="0"/>
      <dgm:spPr/>
    </dgm:pt>
    <dgm:pt modelId="{34ECF154-EFE9-4E5B-9C14-75E70EE8D1D1}" type="pres">
      <dgm:prSet presAssocID="{509076E2-EE48-431C-82C3-BC3C8CCDCE59}" presName="accentRepeatNode" presStyleLbl="solidFgAcc1" presStyleIdx="0" presStyleCnt="7"/>
      <dgm:spPr/>
    </dgm:pt>
    <dgm:pt modelId="{12D7ECBA-D1A7-4EF4-B2F6-0E802822481A}" type="pres">
      <dgm:prSet presAssocID="{2E84518F-4F3B-431B-91F6-3D86E47EB564}" presName="text_2" presStyleLbl="node1" presStyleIdx="1" presStyleCnt="7">
        <dgm:presLayoutVars>
          <dgm:bulletEnabled val="1"/>
        </dgm:presLayoutVars>
      </dgm:prSet>
      <dgm:spPr/>
    </dgm:pt>
    <dgm:pt modelId="{A7FCA6B0-9172-4DED-AB83-DCE42904DCC8}" type="pres">
      <dgm:prSet presAssocID="{2E84518F-4F3B-431B-91F6-3D86E47EB564}" presName="accent_2" presStyleCnt="0"/>
      <dgm:spPr/>
    </dgm:pt>
    <dgm:pt modelId="{152B6A21-6126-4252-85DE-2F6BA9090657}" type="pres">
      <dgm:prSet presAssocID="{2E84518F-4F3B-431B-91F6-3D86E47EB564}" presName="accentRepeatNode" presStyleLbl="solidFgAcc1" presStyleIdx="1" presStyleCnt="7"/>
      <dgm:spPr/>
    </dgm:pt>
    <dgm:pt modelId="{1EAC6049-CEB5-4980-9E71-659675FDB161}" type="pres">
      <dgm:prSet presAssocID="{98D5978A-21F0-4DC1-BB9F-B0EF2770E9C8}" presName="text_3" presStyleLbl="node1" presStyleIdx="2" presStyleCnt="7">
        <dgm:presLayoutVars>
          <dgm:bulletEnabled val="1"/>
        </dgm:presLayoutVars>
      </dgm:prSet>
      <dgm:spPr/>
    </dgm:pt>
    <dgm:pt modelId="{2924D23E-2A4A-4844-82A8-78A12442F1B3}" type="pres">
      <dgm:prSet presAssocID="{98D5978A-21F0-4DC1-BB9F-B0EF2770E9C8}" presName="accent_3" presStyleCnt="0"/>
      <dgm:spPr/>
    </dgm:pt>
    <dgm:pt modelId="{A847BC64-A8A0-4E10-96C1-8A9BECE0281E}" type="pres">
      <dgm:prSet presAssocID="{98D5978A-21F0-4DC1-BB9F-B0EF2770E9C8}" presName="accentRepeatNode" presStyleLbl="solidFgAcc1" presStyleIdx="2" presStyleCnt="7"/>
      <dgm:spPr/>
    </dgm:pt>
    <dgm:pt modelId="{E3F7666A-6756-480D-9438-08F7FA903BB5}" type="pres">
      <dgm:prSet presAssocID="{BCAC8F47-0F70-4C7C-8F8C-5469596F7FB3}" presName="text_4" presStyleLbl="node1" presStyleIdx="3" presStyleCnt="7">
        <dgm:presLayoutVars>
          <dgm:bulletEnabled val="1"/>
        </dgm:presLayoutVars>
      </dgm:prSet>
      <dgm:spPr/>
    </dgm:pt>
    <dgm:pt modelId="{A709B3EC-3ECE-4DD8-8873-38193C7387D3}" type="pres">
      <dgm:prSet presAssocID="{BCAC8F47-0F70-4C7C-8F8C-5469596F7FB3}" presName="accent_4" presStyleCnt="0"/>
      <dgm:spPr/>
    </dgm:pt>
    <dgm:pt modelId="{C0E8E724-CE7E-4E3D-9B48-58DC29EEC1A0}" type="pres">
      <dgm:prSet presAssocID="{BCAC8F47-0F70-4C7C-8F8C-5469596F7FB3}" presName="accentRepeatNode" presStyleLbl="solidFgAcc1" presStyleIdx="3" presStyleCnt="7"/>
      <dgm:spPr/>
    </dgm:pt>
    <dgm:pt modelId="{0CD3F199-76EF-44D1-A494-A0C773B50A99}" type="pres">
      <dgm:prSet presAssocID="{1A115202-505F-47F0-A8AA-9C00E9428032}" presName="text_5" presStyleLbl="node1" presStyleIdx="4" presStyleCnt="7">
        <dgm:presLayoutVars>
          <dgm:bulletEnabled val="1"/>
        </dgm:presLayoutVars>
      </dgm:prSet>
      <dgm:spPr/>
    </dgm:pt>
    <dgm:pt modelId="{8684464C-EAE6-4AAB-BE42-C8F857A5A2D7}" type="pres">
      <dgm:prSet presAssocID="{1A115202-505F-47F0-A8AA-9C00E9428032}" presName="accent_5" presStyleCnt="0"/>
      <dgm:spPr/>
    </dgm:pt>
    <dgm:pt modelId="{8B27D738-5378-4DD9-9B87-E581FDDF751B}" type="pres">
      <dgm:prSet presAssocID="{1A115202-505F-47F0-A8AA-9C00E9428032}" presName="accentRepeatNode" presStyleLbl="solidFgAcc1" presStyleIdx="4" presStyleCnt="7"/>
      <dgm:spPr/>
    </dgm:pt>
    <dgm:pt modelId="{9797471E-2D04-4632-AD42-5C309FB34929}" type="pres">
      <dgm:prSet presAssocID="{16BF0539-59A3-4C90-AAD3-85FC57370CBA}" presName="text_6" presStyleLbl="node1" presStyleIdx="5" presStyleCnt="7">
        <dgm:presLayoutVars>
          <dgm:bulletEnabled val="1"/>
        </dgm:presLayoutVars>
      </dgm:prSet>
      <dgm:spPr/>
    </dgm:pt>
    <dgm:pt modelId="{96F99DBF-D9F8-4E4A-A9E2-5A9581E6ACBB}" type="pres">
      <dgm:prSet presAssocID="{16BF0539-59A3-4C90-AAD3-85FC57370CBA}" presName="accent_6" presStyleCnt="0"/>
      <dgm:spPr/>
    </dgm:pt>
    <dgm:pt modelId="{66EB3148-49F7-4AF8-965C-0013FF2C1AAC}" type="pres">
      <dgm:prSet presAssocID="{16BF0539-59A3-4C90-AAD3-85FC57370CBA}" presName="accentRepeatNode" presStyleLbl="solidFgAcc1" presStyleIdx="5" presStyleCnt="7"/>
      <dgm:spPr/>
    </dgm:pt>
    <dgm:pt modelId="{8F38BA03-DB0C-4369-AC51-6948C1B8DC31}" type="pres">
      <dgm:prSet presAssocID="{43C6E121-C4E0-4205-9C27-82F68F51694F}" presName="text_7" presStyleLbl="node1" presStyleIdx="6" presStyleCnt="7">
        <dgm:presLayoutVars>
          <dgm:bulletEnabled val="1"/>
        </dgm:presLayoutVars>
      </dgm:prSet>
      <dgm:spPr/>
    </dgm:pt>
    <dgm:pt modelId="{41930707-298F-4B26-84D9-B89A8B5A74D2}" type="pres">
      <dgm:prSet presAssocID="{43C6E121-C4E0-4205-9C27-82F68F51694F}" presName="accent_7" presStyleCnt="0"/>
      <dgm:spPr/>
    </dgm:pt>
    <dgm:pt modelId="{F15CCF71-584C-4CD4-B4B1-F0B00C07BEC7}" type="pres">
      <dgm:prSet presAssocID="{43C6E121-C4E0-4205-9C27-82F68F51694F}" presName="accentRepeatNode" presStyleLbl="solidFgAcc1" presStyleIdx="6" presStyleCnt="7"/>
      <dgm:spPr/>
    </dgm:pt>
  </dgm:ptLst>
  <dgm:cxnLst>
    <dgm:cxn modelId="{3411280D-7F1A-4758-A8A8-44D9CCA78256}" type="presOf" srcId="{DFF810F9-6306-485C-8652-37A15109FBF5}" destId="{13CC9069-DDE5-4EBD-8AE4-C829EB619310}" srcOrd="0" destOrd="0" presId="urn:microsoft.com/office/officeart/2008/layout/VerticalCurvedList"/>
    <dgm:cxn modelId="{7EA4E21A-AF9A-4E7E-AE39-AC151905C24D}" srcId="{D38B51ED-EE91-43DF-8176-4A503A4CDE41}" destId="{1A115202-505F-47F0-A8AA-9C00E9428032}" srcOrd="4" destOrd="0" parTransId="{F186637D-2F93-4EC9-AC27-FB07220B5E25}" sibTransId="{19AD9166-3033-4A1C-846F-C09DE8E1EFF9}"/>
    <dgm:cxn modelId="{E41E3F1D-D692-4F7C-8537-F57676729EF4}" type="presOf" srcId="{16BF0539-59A3-4C90-AAD3-85FC57370CBA}" destId="{9797471E-2D04-4632-AD42-5C309FB34929}" srcOrd="0" destOrd="0" presId="urn:microsoft.com/office/officeart/2008/layout/VerticalCurvedList"/>
    <dgm:cxn modelId="{7C71F726-D6DB-4568-8587-8A1475722792}" type="presOf" srcId="{1A115202-505F-47F0-A8AA-9C00E9428032}" destId="{0CD3F199-76EF-44D1-A494-A0C773B50A99}" srcOrd="0" destOrd="0" presId="urn:microsoft.com/office/officeart/2008/layout/VerticalCurvedList"/>
    <dgm:cxn modelId="{FB4E4833-B66C-45E4-AF6E-AAF630DA30F4}" srcId="{D38B51ED-EE91-43DF-8176-4A503A4CDE41}" destId="{16BF0539-59A3-4C90-AAD3-85FC57370CBA}" srcOrd="5" destOrd="0" parTransId="{4D45C229-631D-4364-BF34-75E00B5E113C}" sibTransId="{6FA7BAB7-2097-418B-A354-CDA4194FD1C4}"/>
    <dgm:cxn modelId="{7B9F953A-9C53-469F-9702-5159B8335205}" type="presOf" srcId="{D38B51ED-EE91-43DF-8176-4A503A4CDE41}" destId="{DCF767F0-15BC-490D-BBFA-70E107FE9924}" srcOrd="0" destOrd="0" presId="urn:microsoft.com/office/officeart/2008/layout/VerticalCurvedList"/>
    <dgm:cxn modelId="{BF59073C-338E-4465-946F-F9340EBA0F65}" srcId="{D38B51ED-EE91-43DF-8176-4A503A4CDE41}" destId="{509076E2-EE48-431C-82C3-BC3C8CCDCE59}" srcOrd="0" destOrd="0" parTransId="{A6A9B223-64A0-4B70-B751-2555C5694AEE}" sibTransId="{DFF810F9-6306-485C-8652-37A15109FBF5}"/>
    <dgm:cxn modelId="{82E0AA60-2BF7-4584-BFFA-75844F5489E1}" srcId="{D38B51ED-EE91-43DF-8176-4A503A4CDE41}" destId="{43C6E121-C4E0-4205-9C27-82F68F51694F}" srcOrd="6" destOrd="0" parTransId="{6F03CB87-AD01-4345-BB2E-8499FC56E5A9}" sibTransId="{2E1E859A-FD5F-4742-8915-DAE8D125C788}"/>
    <dgm:cxn modelId="{4476FB47-A6F0-4E70-B0BE-C2BB141A03FF}" srcId="{D38B51ED-EE91-43DF-8176-4A503A4CDE41}" destId="{2E84518F-4F3B-431B-91F6-3D86E47EB564}" srcOrd="1" destOrd="0" parTransId="{09C23C8E-E39F-4A12-BC93-043090DDF503}" sibTransId="{208A3FE2-54C9-4087-B062-F0215A75C66E}"/>
    <dgm:cxn modelId="{FD0C5D6A-E141-456B-9AE6-ABEAEC1F33D4}" srcId="{D38B51ED-EE91-43DF-8176-4A503A4CDE41}" destId="{BCAC8F47-0F70-4C7C-8F8C-5469596F7FB3}" srcOrd="3" destOrd="0" parTransId="{85D4DBE2-7BA7-45FD-9FC3-1865B9A94485}" sibTransId="{FE0A5FB8-CE1E-4AAB-9AC2-1E0281EED84A}"/>
    <dgm:cxn modelId="{3C926194-177A-41D5-8200-2844A2D852D9}" type="presOf" srcId="{509076E2-EE48-431C-82C3-BC3C8CCDCE59}" destId="{5E07A5BD-3BDF-4EC1-9218-574CF8DD5A1B}" srcOrd="0" destOrd="0" presId="urn:microsoft.com/office/officeart/2008/layout/VerticalCurvedList"/>
    <dgm:cxn modelId="{4E280EA2-D1E0-4C2E-B1D8-851F8A045387}" type="presOf" srcId="{43C6E121-C4E0-4205-9C27-82F68F51694F}" destId="{8F38BA03-DB0C-4369-AC51-6948C1B8DC31}" srcOrd="0" destOrd="0" presId="urn:microsoft.com/office/officeart/2008/layout/VerticalCurvedList"/>
    <dgm:cxn modelId="{F4C5C1BF-C6A9-4C31-A66A-DCF3B4E3D143}" type="presOf" srcId="{2E84518F-4F3B-431B-91F6-3D86E47EB564}" destId="{12D7ECBA-D1A7-4EF4-B2F6-0E802822481A}" srcOrd="0" destOrd="0" presId="urn:microsoft.com/office/officeart/2008/layout/VerticalCurvedList"/>
    <dgm:cxn modelId="{6C6ED9CD-96F4-4348-943A-11E5F8E03AAE}" srcId="{D38B51ED-EE91-43DF-8176-4A503A4CDE41}" destId="{98D5978A-21F0-4DC1-BB9F-B0EF2770E9C8}" srcOrd="2" destOrd="0" parTransId="{22AA4964-B672-4423-BC1B-E001FF093396}" sibTransId="{A0CA3D1E-0BB4-4EFA-A1AC-6174B8AFAE96}"/>
    <dgm:cxn modelId="{9073F6E4-368C-40B4-AA98-994358460D17}" type="presOf" srcId="{BCAC8F47-0F70-4C7C-8F8C-5469596F7FB3}" destId="{E3F7666A-6756-480D-9438-08F7FA903BB5}" srcOrd="0" destOrd="0" presId="urn:microsoft.com/office/officeart/2008/layout/VerticalCurvedList"/>
    <dgm:cxn modelId="{EE7EDFF9-6724-45A9-B1F3-731B25FA76C6}" type="presOf" srcId="{98D5978A-21F0-4DC1-BB9F-B0EF2770E9C8}" destId="{1EAC6049-CEB5-4980-9E71-659675FDB161}" srcOrd="0" destOrd="0" presId="urn:microsoft.com/office/officeart/2008/layout/VerticalCurvedList"/>
    <dgm:cxn modelId="{D2DDFBE5-B954-44FF-9EAF-F6BDEE78973B}" type="presParOf" srcId="{DCF767F0-15BC-490D-BBFA-70E107FE9924}" destId="{61C3BBD6-A10F-4D03-827D-D458D833F6D8}" srcOrd="0" destOrd="0" presId="urn:microsoft.com/office/officeart/2008/layout/VerticalCurvedList"/>
    <dgm:cxn modelId="{25132B9E-F7C6-4B86-91FE-697DFA4C084B}" type="presParOf" srcId="{61C3BBD6-A10F-4D03-827D-D458D833F6D8}" destId="{C0CD80DF-BD28-41E8-B3C5-1E9C31B8A8DA}" srcOrd="0" destOrd="0" presId="urn:microsoft.com/office/officeart/2008/layout/VerticalCurvedList"/>
    <dgm:cxn modelId="{D2B46383-CB04-403D-989D-4309F35352AA}" type="presParOf" srcId="{C0CD80DF-BD28-41E8-B3C5-1E9C31B8A8DA}" destId="{ACCD6C00-C54C-43CE-B956-044D95FF431A}" srcOrd="0" destOrd="0" presId="urn:microsoft.com/office/officeart/2008/layout/VerticalCurvedList"/>
    <dgm:cxn modelId="{24FE7477-E474-4BCD-BD56-0243DB14840F}" type="presParOf" srcId="{C0CD80DF-BD28-41E8-B3C5-1E9C31B8A8DA}" destId="{13CC9069-DDE5-4EBD-8AE4-C829EB619310}" srcOrd="1" destOrd="0" presId="urn:microsoft.com/office/officeart/2008/layout/VerticalCurvedList"/>
    <dgm:cxn modelId="{FA2E9010-328F-4263-8B15-930CC35703A6}" type="presParOf" srcId="{C0CD80DF-BD28-41E8-B3C5-1E9C31B8A8DA}" destId="{4126C436-1DE2-4BBF-BA1F-4DD5B85E7EA0}" srcOrd="2" destOrd="0" presId="urn:microsoft.com/office/officeart/2008/layout/VerticalCurvedList"/>
    <dgm:cxn modelId="{36F7089A-61D1-4CAA-93CE-1083B20778D6}" type="presParOf" srcId="{C0CD80DF-BD28-41E8-B3C5-1E9C31B8A8DA}" destId="{F16798E4-613F-4D7E-AA06-C09394D5F8FA}" srcOrd="3" destOrd="0" presId="urn:microsoft.com/office/officeart/2008/layout/VerticalCurvedList"/>
    <dgm:cxn modelId="{73B217E0-2CEF-40AA-8776-2FC58262605B}" type="presParOf" srcId="{61C3BBD6-A10F-4D03-827D-D458D833F6D8}" destId="{5E07A5BD-3BDF-4EC1-9218-574CF8DD5A1B}" srcOrd="1" destOrd="0" presId="urn:microsoft.com/office/officeart/2008/layout/VerticalCurvedList"/>
    <dgm:cxn modelId="{42C0497B-25FF-4207-BA0C-77DF865180BD}" type="presParOf" srcId="{61C3BBD6-A10F-4D03-827D-D458D833F6D8}" destId="{4B747D5D-3993-4EF3-8D34-410CBA8EB657}" srcOrd="2" destOrd="0" presId="urn:microsoft.com/office/officeart/2008/layout/VerticalCurvedList"/>
    <dgm:cxn modelId="{1ADA0B28-161C-4FEB-A5F4-130D326D7860}" type="presParOf" srcId="{4B747D5D-3993-4EF3-8D34-410CBA8EB657}" destId="{34ECF154-EFE9-4E5B-9C14-75E70EE8D1D1}" srcOrd="0" destOrd="0" presId="urn:microsoft.com/office/officeart/2008/layout/VerticalCurvedList"/>
    <dgm:cxn modelId="{6A96351D-9A59-4C90-8D21-1145B69AAC8E}" type="presParOf" srcId="{61C3BBD6-A10F-4D03-827D-D458D833F6D8}" destId="{12D7ECBA-D1A7-4EF4-B2F6-0E802822481A}" srcOrd="3" destOrd="0" presId="urn:microsoft.com/office/officeart/2008/layout/VerticalCurvedList"/>
    <dgm:cxn modelId="{C642CC32-C8FB-4283-BEBD-08A6E471C7B8}" type="presParOf" srcId="{61C3BBD6-A10F-4D03-827D-D458D833F6D8}" destId="{A7FCA6B0-9172-4DED-AB83-DCE42904DCC8}" srcOrd="4" destOrd="0" presId="urn:microsoft.com/office/officeart/2008/layout/VerticalCurvedList"/>
    <dgm:cxn modelId="{D4BC193A-4184-4EBE-9447-86B48AEE8C72}" type="presParOf" srcId="{A7FCA6B0-9172-4DED-AB83-DCE42904DCC8}" destId="{152B6A21-6126-4252-85DE-2F6BA9090657}" srcOrd="0" destOrd="0" presId="urn:microsoft.com/office/officeart/2008/layout/VerticalCurvedList"/>
    <dgm:cxn modelId="{7438080D-325E-4E09-A5F0-A840EBBFF9AB}" type="presParOf" srcId="{61C3BBD6-A10F-4D03-827D-D458D833F6D8}" destId="{1EAC6049-CEB5-4980-9E71-659675FDB161}" srcOrd="5" destOrd="0" presId="urn:microsoft.com/office/officeart/2008/layout/VerticalCurvedList"/>
    <dgm:cxn modelId="{C08640FB-4A54-4992-9BBD-3FB832A66C86}" type="presParOf" srcId="{61C3BBD6-A10F-4D03-827D-D458D833F6D8}" destId="{2924D23E-2A4A-4844-82A8-78A12442F1B3}" srcOrd="6" destOrd="0" presId="urn:microsoft.com/office/officeart/2008/layout/VerticalCurvedList"/>
    <dgm:cxn modelId="{4511A9FE-27D7-4015-A985-484ACEF81426}" type="presParOf" srcId="{2924D23E-2A4A-4844-82A8-78A12442F1B3}" destId="{A847BC64-A8A0-4E10-96C1-8A9BECE0281E}" srcOrd="0" destOrd="0" presId="urn:microsoft.com/office/officeart/2008/layout/VerticalCurvedList"/>
    <dgm:cxn modelId="{3849BC54-3EE1-418B-BB2F-A69131268FC1}" type="presParOf" srcId="{61C3BBD6-A10F-4D03-827D-D458D833F6D8}" destId="{E3F7666A-6756-480D-9438-08F7FA903BB5}" srcOrd="7" destOrd="0" presId="urn:microsoft.com/office/officeart/2008/layout/VerticalCurvedList"/>
    <dgm:cxn modelId="{BEC44947-12C4-4FCC-9B13-A053B8BFDFF5}" type="presParOf" srcId="{61C3BBD6-A10F-4D03-827D-D458D833F6D8}" destId="{A709B3EC-3ECE-4DD8-8873-38193C7387D3}" srcOrd="8" destOrd="0" presId="urn:microsoft.com/office/officeart/2008/layout/VerticalCurvedList"/>
    <dgm:cxn modelId="{58EF52A4-EA33-45F4-A152-D842A72A8614}" type="presParOf" srcId="{A709B3EC-3ECE-4DD8-8873-38193C7387D3}" destId="{C0E8E724-CE7E-4E3D-9B48-58DC29EEC1A0}" srcOrd="0" destOrd="0" presId="urn:microsoft.com/office/officeart/2008/layout/VerticalCurvedList"/>
    <dgm:cxn modelId="{71367FCF-FFBA-4778-A5E1-87751F68EA62}" type="presParOf" srcId="{61C3BBD6-A10F-4D03-827D-D458D833F6D8}" destId="{0CD3F199-76EF-44D1-A494-A0C773B50A99}" srcOrd="9" destOrd="0" presId="urn:microsoft.com/office/officeart/2008/layout/VerticalCurvedList"/>
    <dgm:cxn modelId="{D0EA6F41-94E5-4B42-AC0D-894FEC2828EC}" type="presParOf" srcId="{61C3BBD6-A10F-4D03-827D-D458D833F6D8}" destId="{8684464C-EAE6-4AAB-BE42-C8F857A5A2D7}" srcOrd="10" destOrd="0" presId="urn:microsoft.com/office/officeart/2008/layout/VerticalCurvedList"/>
    <dgm:cxn modelId="{4338AC73-64C1-43E4-AB39-465454D6E2EF}" type="presParOf" srcId="{8684464C-EAE6-4AAB-BE42-C8F857A5A2D7}" destId="{8B27D738-5378-4DD9-9B87-E581FDDF751B}" srcOrd="0" destOrd="0" presId="urn:microsoft.com/office/officeart/2008/layout/VerticalCurvedList"/>
    <dgm:cxn modelId="{C9B0EF99-96AB-49F6-8C05-CBE9D1F30349}" type="presParOf" srcId="{61C3BBD6-A10F-4D03-827D-D458D833F6D8}" destId="{9797471E-2D04-4632-AD42-5C309FB34929}" srcOrd="11" destOrd="0" presId="urn:microsoft.com/office/officeart/2008/layout/VerticalCurvedList"/>
    <dgm:cxn modelId="{BEFBF41F-D754-4D2D-9BCB-6286618E234F}" type="presParOf" srcId="{61C3BBD6-A10F-4D03-827D-D458D833F6D8}" destId="{96F99DBF-D9F8-4E4A-A9E2-5A9581E6ACBB}" srcOrd="12" destOrd="0" presId="urn:microsoft.com/office/officeart/2008/layout/VerticalCurvedList"/>
    <dgm:cxn modelId="{4FD2C07C-EB16-40B6-86AA-73ABF0103095}" type="presParOf" srcId="{96F99DBF-D9F8-4E4A-A9E2-5A9581E6ACBB}" destId="{66EB3148-49F7-4AF8-965C-0013FF2C1AAC}" srcOrd="0" destOrd="0" presId="urn:microsoft.com/office/officeart/2008/layout/VerticalCurvedList"/>
    <dgm:cxn modelId="{8EB5BF09-8968-4B00-8D6B-FF57E8A121B9}" type="presParOf" srcId="{61C3BBD6-A10F-4D03-827D-D458D833F6D8}" destId="{8F38BA03-DB0C-4369-AC51-6948C1B8DC31}" srcOrd="13" destOrd="0" presId="urn:microsoft.com/office/officeart/2008/layout/VerticalCurvedList"/>
    <dgm:cxn modelId="{FA12BE00-C985-4534-B183-052519581514}" type="presParOf" srcId="{61C3BBD6-A10F-4D03-827D-D458D833F6D8}" destId="{41930707-298F-4B26-84D9-B89A8B5A74D2}" srcOrd="14" destOrd="0" presId="urn:microsoft.com/office/officeart/2008/layout/VerticalCurvedList"/>
    <dgm:cxn modelId="{DAB144B6-5208-48AA-ADD0-CC1F66E821F6}" type="presParOf" srcId="{41930707-298F-4B26-84D9-B89A8B5A74D2}" destId="{F15CCF71-584C-4CD4-B4B1-F0B00C07BEC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D42B1-C3CA-4D80-8B48-E0CE26B1DBD3}" type="doc">
      <dgm:prSet loTypeId="urn:microsoft.com/office/officeart/2005/8/layout/vList3" loCatId="list" qsTypeId="urn:microsoft.com/office/officeart/2005/8/quickstyle/simple1" qsCatId="simple" csTypeId="urn:microsoft.com/office/officeart/2005/8/colors/accent1_2" csCatId="accent1" phldr="1"/>
      <dgm:spPr/>
    </dgm:pt>
    <dgm:pt modelId="{672C8832-B760-46C4-8869-F653E8410641}">
      <dgm:prSet phldrT="[Текст]"/>
      <dgm:spPr/>
      <dgm:t>
        <a:bodyPr/>
        <a:lstStyle/>
        <a:p>
          <a:r>
            <a:rPr lang="ru-RU" dirty="0"/>
            <a:t>Автоматическое и ручное планирование маршрутов</a:t>
          </a:r>
        </a:p>
      </dgm:t>
    </dgm:pt>
    <dgm:pt modelId="{B770CE62-E5F6-4AB2-8700-AF593F9C5E9C}" type="parTrans" cxnId="{131B8CF9-93C0-45C9-AA76-582AE4C8AF81}">
      <dgm:prSet/>
      <dgm:spPr/>
      <dgm:t>
        <a:bodyPr/>
        <a:lstStyle/>
        <a:p>
          <a:endParaRPr lang="ru-RU"/>
        </a:p>
      </dgm:t>
    </dgm:pt>
    <dgm:pt modelId="{394982D1-7F36-4FA9-8C7D-01F4009382DA}" type="sibTrans" cxnId="{131B8CF9-93C0-45C9-AA76-582AE4C8AF81}">
      <dgm:prSet/>
      <dgm:spPr/>
      <dgm:t>
        <a:bodyPr/>
        <a:lstStyle/>
        <a:p>
          <a:endParaRPr lang="ru-RU"/>
        </a:p>
      </dgm:t>
    </dgm:pt>
    <dgm:pt modelId="{C6B9C8A9-53DA-4B02-8A3A-F18CEF11D5F2}">
      <dgm:prSet phldrT="[Текст]"/>
      <dgm:spPr/>
      <dgm:t>
        <a:bodyPr/>
        <a:lstStyle/>
        <a:p>
          <a:r>
            <a:rPr lang="ru-RU" dirty="0"/>
            <a:t>Интеграция с 1С; с ГЛОНАСС / </a:t>
          </a:r>
          <a:r>
            <a:rPr lang="en-US" dirty="0"/>
            <a:t>GPS</a:t>
          </a:r>
          <a:endParaRPr lang="ru-RU" dirty="0"/>
        </a:p>
      </dgm:t>
    </dgm:pt>
    <dgm:pt modelId="{D1E91BD2-8029-491B-B4C2-31ED50AC17F3}" type="parTrans" cxnId="{4B7B33D7-481D-49BB-8DDE-9F2D2E2511EC}">
      <dgm:prSet/>
      <dgm:spPr/>
      <dgm:t>
        <a:bodyPr/>
        <a:lstStyle/>
        <a:p>
          <a:endParaRPr lang="ru-RU"/>
        </a:p>
      </dgm:t>
    </dgm:pt>
    <dgm:pt modelId="{B121DC0C-235A-4349-9C4D-C2B8B368699A}" type="sibTrans" cxnId="{4B7B33D7-481D-49BB-8DDE-9F2D2E2511EC}">
      <dgm:prSet/>
      <dgm:spPr/>
      <dgm:t>
        <a:bodyPr/>
        <a:lstStyle/>
        <a:p>
          <a:endParaRPr lang="ru-RU"/>
        </a:p>
      </dgm:t>
    </dgm:pt>
    <dgm:pt modelId="{2D82B3B9-F8EA-481E-8E42-E68C181A3A0B}">
      <dgm:prSet phldrT="[Текст]"/>
      <dgm:spPr/>
      <dgm:t>
        <a:bodyPr/>
        <a:lstStyle/>
        <a:p>
          <a:r>
            <a:rPr lang="ru-RU" dirty="0"/>
            <a:t>Возможность контроля рейсов в режиме онлайн</a:t>
          </a:r>
        </a:p>
      </dgm:t>
    </dgm:pt>
    <dgm:pt modelId="{76E1B7E3-29E1-4D23-80DC-8927EEE56187}" type="parTrans" cxnId="{7C8B3493-8B24-4253-BA78-45A4170E52ED}">
      <dgm:prSet/>
      <dgm:spPr/>
      <dgm:t>
        <a:bodyPr/>
        <a:lstStyle/>
        <a:p>
          <a:endParaRPr lang="ru-RU"/>
        </a:p>
      </dgm:t>
    </dgm:pt>
    <dgm:pt modelId="{9480682D-BEAB-422D-BD54-32CFDA713A20}" type="sibTrans" cxnId="{7C8B3493-8B24-4253-BA78-45A4170E52ED}">
      <dgm:prSet/>
      <dgm:spPr/>
      <dgm:t>
        <a:bodyPr/>
        <a:lstStyle/>
        <a:p>
          <a:endParaRPr lang="ru-RU"/>
        </a:p>
      </dgm:t>
    </dgm:pt>
    <dgm:pt modelId="{34AE9E5B-037F-43C2-B4C2-0D49BA5C4D4A}">
      <dgm:prSet/>
      <dgm:spPr/>
      <dgm:t>
        <a:bodyPr/>
        <a:lstStyle/>
        <a:p>
          <a:r>
            <a:rPr lang="ru-RU" dirty="0"/>
            <a:t>Контроль затрат на транспортировку, расчет себестоимости</a:t>
          </a:r>
        </a:p>
      </dgm:t>
    </dgm:pt>
    <dgm:pt modelId="{DBB3891C-7C2B-47A8-AF73-A0E008881B5B}" type="parTrans" cxnId="{E154F244-8558-4672-B7F4-DBBDB192D721}">
      <dgm:prSet/>
      <dgm:spPr/>
      <dgm:t>
        <a:bodyPr/>
        <a:lstStyle/>
        <a:p>
          <a:endParaRPr lang="ru-RU"/>
        </a:p>
      </dgm:t>
    </dgm:pt>
    <dgm:pt modelId="{C680EE9F-8395-48CC-B479-7CDCECAE692A}" type="sibTrans" cxnId="{E154F244-8558-4672-B7F4-DBBDB192D721}">
      <dgm:prSet/>
      <dgm:spPr/>
      <dgm:t>
        <a:bodyPr/>
        <a:lstStyle/>
        <a:p>
          <a:endParaRPr lang="ru-RU"/>
        </a:p>
      </dgm:t>
    </dgm:pt>
    <dgm:pt modelId="{B52AEDB4-0A14-4F6F-A345-E891089CC262}">
      <dgm:prSet/>
      <dgm:spPr/>
      <dgm:t>
        <a:bodyPr/>
        <a:lstStyle/>
        <a:p>
          <a:r>
            <a:rPr lang="ru-RU" dirty="0"/>
            <a:t>Наличие мобильного приложения для водителей</a:t>
          </a:r>
        </a:p>
      </dgm:t>
    </dgm:pt>
    <dgm:pt modelId="{8170E3E2-F70F-4137-B16A-5D938B9C8963}" type="parTrans" cxnId="{2B65D4DB-6F54-46FA-9D7E-44EFBF311C04}">
      <dgm:prSet/>
      <dgm:spPr/>
      <dgm:t>
        <a:bodyPr/>
        <a:lstStyle/>
        <a:p>
          <a:endParaRPr lang="ru-RU"/>
        </a:p>
      </dgm:t>
    </dgm:pt>
    <dgm:pt modelId="{7B34FC7F-C55D-4464-A0D7-A01C8E20C910}" type="sibTrans" cxnId="{2B65D4DB-6F54-46FA-9D7E-44EFBF311C04}">
      <dgm:prSet/>
      <dgm:spPr/>
      <dgm:t>
        <a:bodyPr/>
        <a:lstStyle/>
        <a:p>
          <a:endParaRPr lang="ru-RU"/>
        </a:p>
      </dgm:t>
    </dgm:pt>
    <dgm:pt modelId="{B5C3D99B-53EC-4A84-B86D-EF11D0F14DC9}" type="pres">
      <dgm:prSet presAssocID="{776D42B1-C3CA-4D80-8B48-E0CE26B1DBD3}" presName="linearFlow" presStyleCnt="0">
        <dgm:presLayoutVars>
          <dgm:dir/>
          <dgm:resizeHandles val="exact"/>
        </dgm:presLayoutVars>
      </dgm:prSet>
      <dgm:spPr/>
    </dgm:pt>
    <dgm:pt modelId="{6C21E430-8B3B-4BC0-9E5D-8BF0F29E6789}" type="pres">
      <dgm:prSet presAssocID="{672C8832-B760-46C4-8869-F653E8410641}" presName="composite" presStyleCnt="0"/>
      <dgm:spPr/>
    </dgm:pt>
    <dgm:pt modelId="{D77EFE19-5DE1-47B4-B04A-0F8BD25C0CB6}" type="pres">
      <dgm:prSet presAssocID="{672C8832-B760-46C4-8869-F653E8410641}" presName="imgShp" presStyleLbl="fgImgPlace1" presStyleIdx="0" presStyleCnt="5" custLinFactX="-28050" custLinFactNeighborX="-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Мозговой штурм группы"/>
        </a:ext>
      </dgm:extLst>
    </dgm:pt>
    <dgm:pt modelId="{28B31EDF-EC5B-400C-932B-F58B8FE63A59}" type="pres">
      <dgm:prSet presAssocID="{672C8832-B760-46C4-8869-F653E8410641}" presName="txShp" presStyleLbl="node1" presStyleIdx="0" presStyleCnt="5" custScaleX="145263">
        <dgm:presLayoutVars>
          <dgm:bulletEnabled val="1"/>
        </dgm:presLayoutVars>
      </dgm:prSet>
      <dgm:spPr/>
    </dgm:pt>
    <dgm:pt modelId="{2C9D6CFC-2DA8-4E90-AE81-309BF5A3FB04}" type="pres">
      <dgm:prSet presAssocID="{394982D1-7F36-4FA9-8C7D-01F4009382DA}" presName="spacing" presStyleCnt="0"/>
      <dgm:spPr/>
    </dgm:pt>
    <dgm:pt modelId="{858CB47D-77F6-44D9-A00A-CB2237AD6CEC}" type="pres">
      <dgm:prSet presAssocID="{C6B9C8A9-53DA-4B02-8A3A-F18CEF11D5F2}" presName="composite" presStyleCnt="0"/>
      <dgm:spPr/>
    </dgm:pt>
    <dgm:pt modelId="{669C3BC6-F643-4EAE-A71D-B4937E194BAE}" type="pres">
      <dgm:prSet presAssocID="{C6B9C8A9-53DA-4B02-8A3A-F18CEF11D5F2}" presName="imgShp" presStyleLbl="fgImgPlace1" presStyleIdx="1" presStyleCnt="5" custLinFactX="-25842" custLinFactNeighborX="-100000" custLinFactNeighborY="12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Мозговой штурм группы"/>
        </a:ext>
      </dgm:extLst>
    </dgm:pt>
    <dgm:pt modelId="{99C8DE0B-2D91-48D7-8F1D-ED376834176A}" type="pres">
      <dgm:prSet presAssocID="{C6B9C8A9-53DA-4B02-8A3A-F18CEF11D5F2}" presName="txShp" presStyleLbl="node1" presStyleIdx="1" presStyleCnt="5" custScaleX="145263">
        <dgm:presLayoutVars>
          <dgm:bulletEnabled val="1"/>
        </dgm:presLayoutVars>
      </dgm:prSet>
      <dgm:spPr/>
    </dgm:pt>
    <dgm:pt modelId="{7A18B604-1950-4FCC-9882-BBA363FD2F58}" type="pres">
      <dgm:prSet presAssocID="{B121DC0C-235A-4349-9C4D-C2B8B368699A}" presName="spacing" presStyleCnt="0"/>
      <dgm:spPr/>
    </dgm:pt>
    <dgm:pt modelId="{BF2CD50D-787A-477B-9C0D-F88168E2C43A}" type="pres">
      <dgm:prSet presAssocID="{2D82B3B9-F8EA-481E-8E42-E68C181A3A0B}" presName="composite" presStyleCnt="0"/>
      <dgm:spPr/>
    </dgm:pt>
    <dgm:pt modelId="{3DD8E579-E009-4331-B29F-3E1A65B352EE}" type="pres">
      <dgm:prSet presAssocID="{2D82B3B9-F8EA-481E-8E42-E68C181A3A0B}" presName="imgShp" presStyleLbl="fgImgPlace1" presStyleIdx="2" presStyleCnt="5" custLinFactX="-32465" custLinFactNeighborX="-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Мозговой штурм группы"/>
        </a:ext>
      </dgm:extLst>
    </dgm:pt>
    <dgm:pt modelId="{2DBFC961-E5DF-43C5-9CDF-2E2423E6EB7C}" type="pres">
      <dgm:prSet presAssocID="{2D82B3B9-F8EA-481E-8E42-E68C181A3A0B}" presName="txShp" presStyleLbl="node1" presStyleIdx="2" presStyleCnt="5" custScaleX="145263">
        <dgm:presLayoutVars>
          <dgm:bulletEnabled val="1"/>
        </dgm:presLayoutVars>
      </dgm:prSet>
      <dgm:spPr/>
    </dgm:pt>
    <dgm:pt modelId="{E4A3121F-0EAC-4F39-805B-85D3ABB7FF0D}" type="pres">
      <dgm:prSet presAssocID="{9480682D-BEAB-422D-BD54-32CFDA713A20}" presName="spacing" presStyleCnt="0"/>
      <dgm:spPr/>
    </dgm:pt>
    <dgm:pt modelId="{24CA7E99-4F16-4B25-93A0-76D8E95BAC7B}" type="pres">
      <dgm:prSet presAssocID="{34AE9E5B-037F-43C2-B4C2-0D49BA5C4D4A}" presName="composite" presStyleCnt="0"/>
      <dgm:spPr/>
    </dgm:pt>
    <dgm:pt modelId="{6E831931-5423-41FE-9749-B8FFB62DF0FF}" type="pres">
      <dgm:prSet presAssocID="{34AE9E5B-037F-43C2-B4C2-0D49BA5C4D4A}" presName="imgShp" presStyleLbl="fgImgPlace1" presStyleIdx="3" presStyleCnt="5" custLinFactX="-43504" custLinFactNeighborX="-100000" custLinFactNeighborY="32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Мозговой штурм группы"/>
        </a:ext>
      </dgm:extLst>
    </dgm:pt>
    <dgm:pt modelId="{30A6719D-71E6-4256-8454-5464FBA6D303}" type="pres">
      <dgm:prSet presAssocID="{34AE9E5B-037F-43C2-B4C2-0D49BA5C4D4A}" presName="txShp" presStyleLbl="node1" presStyleIdx="3" presStyleCnt="5" custScaleX="145263">
        <dgm:presLayoutVars>
          <dgm:bulletEnabled val="1"/>
        </dgm:presLayoutVars>
      </dgm:prSet>
      <dgm:spPr/>
    </dgm:pt>
    <dgm:pt modelId="{96755DAA-462E-45D4-9BAD-2D234FA3521C}" type="pres">
      <dgm:prSet presAssocID="{C680EE9F-8395-48CC-B479-7CDCECAE692A}" presName="spacing" presStyleCnt="0"/>
      <dgm:spPr/>
    </dgm:pt>
    <dgm:pt modelId="{4BD25E5C-CC10-44D5-AA51-A56CE1D0EA70}" type="pres">
      <dgm:prSet presAssocID="{B52AEDB4-0A14-4F6F-A345-E891089CC262}" presName="composite" presStyleCnt="0"/>
      <dgm:spPr/>
    </dgm:pt>
    <dgm:pt modelId="{7E1922FD-561B-4CDE-8E13-9A1C592480E5}" type="pres">
      <dgm:prSet presAssocID="{B52AEDB4-0A14-4F6F-A345-E891089CC262}" presName="imgShp" presStyleLbl="fgImgPlace1" presStyleIdx="4" presStyleCnt="5" custLinFactX="-25842" custLinFactNeighborX="-100000" custLinFactNeighborY="-44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Мозговой штурм группы"/>
        </a:ext>
      </dgm:extLst>
    </dgm:pt>
    <dgm:pt modelId="{9F517EAB-94EB-4A14-9A99-D90E057991C0}" type="pres">
      <dgm:prSet presAssocID="{B52AEDB4-0A14-4F6F-A345-E891089CC262}" presName="txShp" presStyleLbl="node1" presStyleIdx="4" presStyleCnt="5" custScaleX="145263" custScaleY="102574">
        <dgm:presLayoutVars>
          <dgm:bulletEnabled val="1"/>
        </dgm:presLayoutVars>
      </dgm:prSet>
      <dgm:spPr/>
    </dgm:pt>
  </dgm:ptLst>
  <dgm:cxnLst>
    <dgm:cxn modelId="{6D308229-E32F-406C-9A05-DB5101191FE6}" type="presOf" srcId="{672C8832-B760-46C4-8869-F653E8410641}" destId="{28B31EDF-EC5B-400C-932B-F58B8FE63A59}" srcOrd="0" destOrd="0" presId="urn:microsoft.com/office/officeart/2005/8/layout/vList3"/>
    <dgm:cxn modelId="{D36FA437-E25E-41CF-BD27-C383E538C36D}" type="presOf" srcId="{776D42B1-C3CA-4D80-8B48-E0CE26B1DBD3}" destId="{B5C3D99B-53EC-4A84-B86D-EF11D0F14DC9}" srcOrd="0" destOrd="0" presId="urn:microsoft.com/office/officeart/2005/8/layout/vList3"/>
    <dgm:cxn modelId="{E154F244-8558-4672-B7F4-DBBDB192D721}" srcId="{776D42B1-C3CA-4D80-8B48-E0CE26B1DBD3}" destId="{34AE9E5B-037F-43C2-B4C2-0D49BA5C4D4A}" srcOrd="3" destOrd="0" parTransId="{DBB3891C-7C2B-47A8-AF73-A0E008881B5B}" sibTransId="{C680EE9F-8395-48CC-B479-7CDCECAE692A}"/>
    <dgm:cxn modelId="{4F67F971-560E-4447-BE0C-EA59B27BEDDD}" type="presOf" srcId="{34AE9E5B-037F-43C2-B4C2-0D49BA5C4D4A}" destId="{30A6719D-71E6-4256-8454-5464FBA6D303}" srcOrd="0" destOrd="0" presId="urn:microsoft.com/office/officeart/2005/8/layout/vList3"/>
    <dgm:cxn modelId="{F5211380-D819-492E-970B-EEF54ECE439D}" type="presOf" srcId="{2D82B3B9-F8EA-481E-8E42-E68C181A3A0B}" destId="{2DBFC961-E5DF-43C5-9CDF-2E2423E6EB7C}" srcOrd="0" destOrd="0" presId="urn:microsoft.com/office/officeart/2005/8/layout/vList3"/>
    <dgm:cxn modelId="{6397728A-0596-4677-8D23-2CC6EFD1FA24}" type="presOf" srcId="{C6B9C8A9-53DA-4B02-8A3A-F18CEF11D5F2}" destId="{99C8DE0B-2D91-48D7-8F1D-ED376834176A}" srcOrd="0" destOrd="0" presId="urn:microsoft.com/office/officeart/2005/8/layout/vList3"/>
    <dgm:cxn modelId="{7C8B3493-8B24-4253-BA78-45A4170E52ED}" srcId="{776D42B1-C3CA-4D80-8B48-E0CE26B1DBD3}" destId="{2D82B3B9-F8EA-481E-8E42-E68C181A3A0B}" srcOrd="2" destOrd="0" parTransId="{76E1B7E3-29E1-4D23-80DC-8927EEE56187}" sibTransId="{9480682D-BEAB-422D-BD54-32CFDA713A20}"/>
    <dgm:cxn modelId="{4B7B33D7-481D-49BB-8DDE-9F2D2E2511EC}" srcId="{776D42B1-C3CA-4D80-8B48-E0CE26B1DBD3}" destId="{C6B9C8A9-53DA-4B02-8A3A-F18CEF11D5F2}" srcOrd="1" destOrd="0" parTransId="{D1E91BD2-8029-491B-B4C2-31ED50AC17F3}" sibTransId="{B121DC0C-235A-4349-9C4D-C2B8B368699A}"/>
    <dgm:cxn modelId="{2B65D4DB-6F54-46FA-9D7E-44EFBF311C04}" srcId="{776D42B1-C3CA-4D80-8B48-E0CE26B1DBD3}" destId="{B52AEDB4-0A14-4F6F-A345-E891089CC262}" srcOrd="4" destOrd="0" parTransId="{8170E3E2-F70F-4137-B16A-5D938B9C8963}" sibTransId="{7B34FC7F-C55D-4464-A0D7-A01C8E20C910}"/>
    <dgm:cxn modelId="{36AE3FDD-EE13-4BF8-BF7B-0A7DAD94C69A}" type="presOf" srcId="{B52AEDB4-0A14-4F6F-A345-E891089CC262}" destId="{9F517EAB-94EB-4A14-9A99-D90E057991C0}" srcOrd="0" destOrd="0" presId="urn:microsoft.com/office/officeart/2005/8/layout/vList3"/>
    <dgm:cxn modelId="{131B8CF9-93C0-45C9-AA76-582AE4C8AF81}" srcId="{776D42B1-C3CA-4D80-8B48-E0CE26B1DBD3}" destId="{672C8832-B760-46C4-8869-F653E8410641}" srcOrd="0" destOrd="0" parTransId="{B770CE62-E5F6-4AB2-8700-AF593F9C5E9C}" sibTransId="{394982D1-7F36-4FA9-8C7D-01F4009382DA}"/>
    <dgm:cxn modelId="{DDFC7E91-9CCC-45C5-9DF8-D3C2D619C4E1}" type="presParOf" srcId="{B5C3D99B-53EC-4A84-B86D-EF11D0F14DC9}" destId="{6C21E430-8B3B-4BC0-9E5D-8BF0F29E6789}" srcOrd="0" destOrd="0" presId="urn:microsoft.com/office/officeart/2005/8/layout/vList3"/>
    <dgm:cxn modelId="{3C188A7C-39BE-4CA7-8C8A-881AFFB50D75}" type="presParOf" srcId="{6C21E430-8B3B-4BC0-9E5D-8BF0F29E6789}" destId="{D77EFE19-5DE1-47B4-B04A-0F8BD25C0CB6}" srcOrd="0" destOrd="0" presId="urn:microsoft.com/office/officeart/2005/8/layout/vList3"/>
    <dgm:cxn modelId="{2F84FAB6-EB69-4C7B-9DD5-B0B83E52B75D}" type="presParOf" srcId="{6C21E430-8B3B-4BC0-9E5D-8BF0F29E6789}" destId="{28B31EDF-EC5B-400C-932B-F58B8FE63A59}" srcOrd="1" destOrd="0" presId="urn:microsoft.com/office/officeart/2005/8/layout/vList3"/>
    <dgm:cxn modelId="{1E8CE136-4AC2-4659-9B90-B66549B11D90}" type="presParOf" srcId="{B5C3D99B-53EC-4A84-B86D-EF11D0F14DC9}" destId="{2C9D6CFC-2DA8-4E90-AE81-309BF5A3FB04}" srcOrd="1" destOrd="0" presId="urn:microsoft.com/office/officeart/2005/8/layout/vList3"/>
    <dgm:cxn modelId="{6F5F2758-3724-42A8-AB01-AC87790F809C}" type="presParOf" srcId="{B5C3D99B-53EC-4A84-B86D-EF11D0F14DC9}" destId="{858CB47D-77F6-44D9-A00A-CB2237AD6CEC}" srcOrd="2" destOrd="0" presId="urn:microsoft.com/office/officeart/2005/8/layout/vList3"/>
    <dgm:cxn modelId="{05EC77D6-7CA1-4F3F-A835-62F37CABAE3D}" type="presParOf" srcId="{858CB47D-77F6-44D9-A00A-CB2237AD6CEC}" destId="{669C3BC6-F643-4EAE-A71D-B4937E194BAE}" srcOrd="0" destOrd="0" presId="urn:microsoft.com/office/officeart/2005/8/layout/vList3"/>
    <dgm:cxn modelId="{87A47004-8E73-4139-B8C6-AD5BE594EC55}" type="presParOf" srcId="{858CB47D-77F6-44D9-A00A-CB2237AD6CEC}" destId="{99C8DE0B-2D91-48D7-8F1D-ED376834176A}" srcOrd="1" destOrd="0" presId="urn:microsoft.com/office/officeart/2005/8/layout/vList3"/>
    <dgm:cxn modelId="{1652E868-B3AA-4C7C-8E59-0E86BACCC8B3}" type="presParOf" srcId="{B5C3D99B-53EC-4A84-B86D-EF11D0F14DC9}" destId="{7A18B604-1950-4FCC-9882-BBA363FD2F58}" srcOrd="3" destOrd="0" presId="urn:microsoft.com/office/officeart/2005/8/layout/vList3"/>
    <dgm:cxn modelId="{72FD99AD-A509-4031-981F-C6ACACEDEEED}" type="presParOf" srcId="{B5C3D99B-53EC-4A84-B86D-EF11D0F14DC9}" destId="{BF2CD50D-787A-477B-9C0D-F88168E2C43A}" srcOrd="4" destOrd="0" presId="urn:microsoft.com/office/officeart/2005/8/layout/vList3"/>
    <dgm:cxn modelId="{77F2734E-1D3D-4861-9108-A981BE853329}" type="presParOf" srcId="{BF2CD50D-787A-477B-9C0D-F88168E2C43A}" destId="{3DD8E579-E009-4331-B29F-3E1A65B352EE}" srcOrd="0" destOrd="0" presId="urn:microsoft.com/office/officeart/2005/8/layout/vList3"/>
    <dgm:cxn modelId="{BAEB5E9A-6574-4B06-BC66-704343BB50A7}" type="presParOf" srcId="{BF2CD50D-787A-477B-9C0D-F88168E2C43A}" destId="{2DBFC961-E5DF-43C5-9CDF-2E2423E6EB7C}" srcOrd="1" destOrd="0" presId="urn:microsoft.com/office/officeart/2005/8/layout/vList3"/>
    <dgm:cxn modelId="{7D074042-D944-49A8-9E9A-25895F3A7CB5}" type="presParOf" srcId="{B5C3D99B-53EC-4A84-B86D-EF11D0F14DC9}" destId="{E4A3121F-0EAC-4F39-805B-85D3ABB7FF0D}" srcOrd="5" destOrd="0" presId="urn:microsoft.com/office/officeart/2005/8/layout/vList3"/>
    <dgm:cxn modelId="{0ED5AF8A-8662-44DE-8D34-CCBA2FA2E2B5}" type="presParOf" srcId="{B5C3D99B-53EC-4A84-B86D-EF11D0F14DC9}" destId="{24CA7E99-4F16-4B25-93A0-76D8E95BAC7B}" srcOrd="6" destOrd="0" presId="urn:microsoft.com/office/officeart/2005/8/layout/vList3"/>
    <dgm:cxn modelId="{5B2DD906-4803-42BF-B7A7-D14090AFBC5C}" type="presParOf" srcId="{24CA7E99-4F16-4B25-93A0-76D8E95BAC7B}" destId="{6E831931-5423-41FE-9749-B8FFB62DF0FF}" srcOrd="0" destOrd="0" presId="urn:microsoft.com/office/officeart/2005/8/layout/vList3"/>
    <dgm:cxn modelId="{4B80B82B-848B-4280-8D81-AD743FF92A5A}" type="presParOf" srcId="{24CA7E99-4F16-4B25-93A0-76D8E95BAC7B}" destId="{30A6719D-71E6-4256-8454-5464FBA6D303}" srcOrd="1" destOrd="0" presId="urn:microsoft.com/office/officeart/2005/8/layout/vList3"/>
    <dgm:cxn modelId="{AD7F1520-6E30-4AD1-A5E0-52CBF5FA65E5}" type="presParOf" srcId="{B5C3D99B-53EC-4A84-B86D-EF11D0F14DC9}" destId="{96755DAA-462E-45D4-9BAD-2D234FA3521C}" srcOrd="7" destOrd="0" presId="urn:microsoft.com/office/officeart/2005/8/layout/vList3"/>
    <dgm:cxn modelId="{157C307A-41E6-42F6-A635-8B070ABB202F}" type="presParOf" srcId="{B5C3D99B-53EC-4A84-B86D-EF11D0F14DC9}" destId="{4BD25E5C-CC10-44D5-AA51-A56CE1D0EA70}" srcOrd="8" destOrd="0" presId="urn:microsoft.com/office/officeart/2005/8/layout/vList3"/>
    <dgm:cxn modelId="{C9A78C02-7F6E-4488-A17D-1B3F747442A3}" type="presParOf" srcId="{4BD25E5C-CC10-44D5-AA51-A56CE1D0EA70}" destId="{7E1922FD-561B-4CDE-8E13-9A1C592480E5}" srcOrd="0" destOrd="0" presId="urn:microsoft.com/office/officeart/2005/8/layout/vList3"/>
    <dgm:cxn modelId="{220F3750-2C45-4185-ACD1-7F35B5800730}" type="presParOf" srcId="{4BD25E5C-CC10-44D5-AA51-A56CE1D0EA70}" destId="{9F517EAB-94EB-4A14-9A99-D90E057991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973E6-8533-43AB-A6B2-2890DA077999}" type="doc">
      <dgm:prSet loTypeId="urn:microsoft.com/office/officeart/2005/8/layout/vList3" loCatId="list" qsTypeId="urn:microsoft.com/office/officeart/2005/8/quickstyle/simple1" qsCatId="simple" csTypeId="urn:microsoft.com/office/officeart/2005/8/colors/accent1_2" csCatId="accent1" phldr="1"/>
      <dgm:spPr/>
    </dgm:pt>
    <dgm:pt modelId="{FB42A788-E351-447D-B8DC-4657543DD910}">
      <dgm:prSet phldrT="[Текст]" custT="1"/>
      <dgm:spPr/>
      <dgm:t>
        <a:bodyPr/>
        <a:lstStyle/>
        <a:p>
          <a:r>
            <a:rPr lang="ru-RU" sz="2400" dirty="0"/>
            <a:t>Интеграция с 1С, с ГЛОНАСС / </a:t>
          </a:r>
          <a:r>
            <a:rPr lang="en-US" sz="2400" dirty="0"/>
            <a:t>GPS</a:t>
          </a:r>
          <a:endParaRPr lang="ru-RU" sz="2400" dirty="0"/>
        </a:p>
      </dgm:t>
    </dgm:pt>
    <dgm:pt modelId="{3410F10D-511C-4D58-82EE-29DB19F94446}" type="parTrans" cxnId="{65FD352B-7C73-4859-A636-3F4AB99CD628}">
      <dgm:prSet/>
      <dgm:spPr/>
      <dgm:t>
        <a:bodyPr/>
        <a:lstStyle/>
        <a:p>
          <a:endParaRPr lang="ru-RU"/>
        </a:p>
      </dgm:t>
    </dgm:pt>
    <dgm:pt modelId="{D0AD3F23-EA57-4CDC-B097-9C2B1744AE4C}" type="sibTrans" cxnId="{65FD352B-7C73-4859-A636-3F4AB99CD628}">
      <dgm:prSet/>
      <dgm:spPr/>
      <dgm:t>
        <a:bodyPr/>
        <a:lstStyle/>
        <a:p>
          <a:endParaRPr lang="ru-RU"/>
        </a:p>
      </dgm:t>
    </dgm:pt>
    <dgm:pt modelId="{29012564-02F0-4B8B-B7E2-21FB981B51A2}">
      <dgm:prSet phldrT="[Текст]" custT="1"/>
      <dgm:spPr/>
      <dgm:t>
        <a:bodyPr/>
        <a:lstStyle/>
        <a:p>
          <a:r>
            <a:rPr lang="ru-RU" sz="2000" dirty="0"/>
            <a:t>Возможность обмениваться счетами-фактурами, накладными, договорами и другими документами с контрагентами в один клик (в том числе и с зарубежными компаниями)</a:t>
          </a:r>
        </a:p>
      </dgm:t>
    </dgm:pt>
    <dgm:pt modelId="{45E8BAB9-B782-4452-8A13-28C8F7DD2FD8}" type="parTrans" cxnId="{74E524D1-15CE-4FFD-A2A0-9779537E18B6}">
      <dgm:prSet/>
      <dgm:spPr/>
      <dgm:t>
        <a:bodyPr/>
        <a:lstStyle/>
        <a:p>
          <a:endParaRPr lang="ru-RU"/>
        </a:p>
      </dgm:t>
    </dgm:pt>
    <dgm:pt modelId="{2436B4BA-C49A-4565-8591-04DA814BF784}" type="sibTrans" cxnId="{74E524D1-15CE-4FFD-A2A0-9779537E18B6}">
      <dgm:prSet/>
      <dgm:spPr/>
      <dgm:t>
        <a:bodyPr/>
        <a:lstStyle/>
        <a:p>
          <a:endParaRPr lang="ru-RU"/>
        </a:p>
      </dgm:t>
    </dgm:pt>
    <dgm:pt modelId="{10AC29A3-BC03-4CA7-865C-052A2A281804}">
      <dgm:prSet phldrT="[Текст]"/>
      <dgm:spPr/>
      <dgm:t>
        <a:bodyPr/>
        <a:lstStyle/>
        <a:p>
          <a:r>
            <a:rPr lang="ru-RU" dirty="0"/>
            <a:t>Многие зарубежные компании уже работают с СБИС</a:t>
          </a:r>
        </a:p>
      </dgm:t>
    </dgm:pt>
    <dgm:pt modelId="{95E9AE19-833B-46FA-B12B-473DA736DA3F}" type="parTrans" cxnId="{0C5A7B33-0BFB-4905-BB20-A253E35EA8AC}">
      <dgm:prSet/>
      <dgm:spPr/>
      <dgm:t>
        <a:bodyPr/>
        <a:lstStyle/>
        <a:p>
          <a:endParaRPr lang="ru-RU"/>
        </a:p>
      </dgm:t>
    </dgm:pt>
    <dgm:pt modelId="{AF6E3F8E-31D1-4EC5-941E-1FCB4A234331}" type="sibTrans" cxnId="{0C5A7B33-0BFB-4905-BB20-A253E35EA8AC}">
      <dgm:prSet/>
      <dgm:spPr/>
      <dgm:t>
        <a:bodyPr/>
        <a:lstStyle/>
        <a:p>
          <a:endParaRPr lang="ru-RU"/>
        </a:p>
      </dgm:t>
    </dgm:pt>
    <dgm:pt modelId="{24087BFA-3AFB-407F-B9F9-8DEE3C71E5FD}">
      <dgm:prSet/>
      <dgm:spPr/>
      <dgm:t>
        <a:bodyPr/>
        <a:lstStyle/>
        <a:p>
          <a:r>
            <a:rPr lang="ru-RU" dirty="0"/>
            <a:t>Отслеживание процесса доставки</a:t>
          </a:r>
        </a:p>
      </dgm:t>
    </dgm:pt>
    <dgm:pt modelId="{8B0A8E79-8EFA-4BB3-9B78-ADF39CBA4869}" type="parTrans" cxnId="{E0F270BE-FE4D-46B4-93DF-9D927D38C605}">
      <dgm:prSet/>
      <dgm:spPr/>
    </dgm:pt>
    <dgm:pt modelId="{395722F2-A2B2-4F9D-89DA-6ABA03E81FEA}" type="sibTrans" cxnId="{E0F270BE-FE4D-46B4-93DF-9D927D38C605}">
      <dgm:prSet/>
      <dgm:spPr/>
    </dgm:pt>
    <dgm:pt modelId="{95215EB8-F239-4A29-B216-FCD82F4AEFEF}">
      <dgm:prSet/>
      <dgm:spPr/>
      <dgm:t>
        <a:bodyPr/>
        <a:lstStyle/>
        <a:p>
          <a:r>
            <a:rPr lang="ru-RU" dirty="0"/>
            <a:t>Складская логистика</a:t>
          </a:r>
        </a:p>
      </dgm:t>
    </dgm:pt>
    <dgm:pt modelId="{7DC3807B-C2A4-4644-A334-732F8FC7A294}" type="parTrans" cxnId="{FC7FFF9D-E373-4C8C-952B-DCD52692CA84}">
      <dgm:prSet/>
      <dgm:spPr/>
    </dgm:pt>
    <dgm:pt modelId="{1E09BF1D-16D6-44F7-A36B-1AAE76A8FCA8}" type="sibTrans" cxnId="{FC7FFF9D-E373-4C8C-952B-DCD52692CA84}">
      <dgm:prSet/>
      <dgm:spPr/>
    </dgm:pt>
    <dgm:pt modelId="{5263118F-2555-494A-812F-F468C698B03A}" type="pres">
      <dgm:prSet presAssocID="{5E8973E6-8533-43AB-A6B2-2890DA077999}" presName="linearFlow" presStyleCnt="0">
        <dgm:presLayoutVars>
          <dgm:dir/>
          <dgm:resizeHandles val="exact"/>
        </dgm:presLayoutVars>
      </dgm:prSet>
      <dgm:spPr/>
    </dgm:pt>
    <dgm:pt modelId="{3EB40EA2-8D02-47B5-8DD7-7C139E754A83}" type="pres">
      <dgm:prSet presAssocID="{FB42A788-E351-447D-B8DC-4657543DD910}" presName="composite" presStyleCnt="0"/>
      <dgm:spPr/>
    </dgm:pt>
    <dgm:pt modelId="{FB50A452-93C9-4C22-8797-72691F23B9EE}" type="pres">
      <dgm:prSet presAssocID="{FB42A788-E351-447D-B8DC-4657543DD910}" presName="imgShp" presStyleLbl="fgImgPlace1" presStyleIdx="0" presStyleCnt="5" custScaleX="19736" custLinFactX="-10056" custLinFactNeighborX="-100000" custLinFactNeighborY="20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3000" r="-203000"/>
          </a:stretch>
        </a:blipFill>
      </dgm:spPr>
      <dgm:extLst>
        <a:ext uri="{E40237B7-FDA0-4F09-8148-C483321AD2D9}">
          <dgm14:cNvPr xmlns:dgm14="http://schemas.microsoft.com/office/drawing/2010/diagram" id="0" name="" descr="Целевая аудитория"/>
        </a:ext>
      </dgm:extLst>
    </dgm:pt>
    <dgm:pt modelId="{67461725-5DDA-434E-AA1F-678914D4E2E7}" type="pres">
      <dgm:prSet presAssocID="{FB42A788-E351-447D-B8DC-4657543DD910}" presName="txShp" presStyleLbl="node1" presStyleIdx="0" presStyleCnt="5" custScaleX="139981">
        <dgm:presLayoutVars>
          <dgm:bulletEnabled val="1"/>
        </dgm:presLayoutVars>
      </dgm:prSet>
      <dgm:spPr/>
    </dgm:pt>
    <dgm:pt modelId="{05210BC3-ECB9-47B7-AF5B-3ED3848848BD}" type="pres">
      <dgm:prSet presAssocID="{D0AD3F23-EA57-4CDC-B097-9C2B1744AE4C}" presName="spacing" presStyleCnt="0"/>
      <dgm:spPr/>
    </dgm:pt>
    <dgm:pt modelId="{80EA8BA3-875F-494E-9327-517ECCD771A1}" type="pres">
      <dgm:prSet presAssocID="{29012564-02F0-4B8B-B7E2-21FB981B51A2}" presName="composite" presStyleCnt="0"/>
      <dgm:spPr/>
    </dgm:pt>
    <dgm:pt modelId="{D2DF2DDD-EFC9-4E74-B8A0-A3BD7527ED54}" type="pres">
      <dgm:prSet presAssocID="{29012564-02F0-4B8B-B7E2-21FB981B51A2}" presName="imgShp" presStyleLbl="fgImgPlace1" presStyleIdx="1" presStyleCnt="5" custScaleX="15399" custLinFactX="-8972" custLinFactNeighborX="-100000" custLinFactNeighborY="19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75000" r="-275000"/>
          </a:stretch>
        </a:blipFill>
      </dgm:spPr>
      <dgm:extLst>
        <a:ext uri="{E40237B7-FDA0-4F09-8148-C483321AD2D9}">
          <dgm14:cNvPr xmlns:dgm14="http://schemas.microsoft.com/office/drawing/2010/diagram" id="0" name="" descr="Целевая аудитория"/>
        </a:ext>
      </dgm:extLst>
    </dgm:pt>
    <dgm:pt modelId="{512ACE3D-8799-4071-8935-6844385A0673}" type="pres">
      <dgm:prSet presAssocID="{29012564-02F0-4B8B-B7E2-21FB981B51A2}" presName="txShp" presStyleLbl="node1" presStyleIdx="1" presStyleCnt="5" custScaleX="139981">
        <dgm:presLayoutVars>
          <dgm:bulletEnabled val="1"/>
        </dgm:presLayoutVars>
      </dgm:prSet>
      <dgm:spPr/>
    </dgm:pt>
    <dgm:pt modelId="{8A0DE9BB-EAB0-44EA-B0F0-528B4821DAC9}" type="pres">
      <dgm:prSet presAssocID="{2436B4BA-C49A-4565-8591-04DA814BF784}" presName="spacing" presStyleCnt="0"/>
      <dgm:spPr/>
    </dgm:pt>
    <dgm:pt modelId="{E9EA81C9-E05B-4102-A90C-19FF2B11C087}" type="pres">
      <dgm:prSet presAssocID="{10AC29A3-BC03-4CA7-865C-052A2A281804}" presName="composite" presStyleCnt="0"/>
      <dgm:spPr/>
    </dgm:pt>
    <dgm:pt modelId="{2B689220-3D6C-4374-BB03-437FA59E219E}" type="pres">
      <dgm:prSet presAssocID="{10AC29A3-BC03-4CA7-865C-052A2A281804}" presName="imgShp" presStyleLbl="fgImgPlace1" presStyleIdx="2" presStyleCnt="5" custScaleX="24074" custLinFactX="-10838" custLinFactNeighborX="-100000" custLinFactNeighborY="-48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8000" r="-158000"/>
          </a:stretch>
        </a:blipFill>
      </dgm:spPr>
      <dgm:extLst>
        <a:ext uri="{E40237B7-FDA0-4F09-8148-C483321AD2D9}">
          <dgm14:cNvPr xmlns:dgm14="http://schemas.microsoft.com/office/drawing/2010/diagram" id="0" name="" descr="Целевая аудитория"/>
        </a:ext>
      </dgm:extLst>
    </dgm:pt>
    <dgm:pt modelId="{BCA04822-85A6-408C-B8E0-5510F15FC7B5}" type="pres">
      <dgm:prSet presAssocID="{10AC29A3-BC03-4CA7-865C-052A2A281804}" presName="txShp" presStyleLbl="node1" presStyleIdx="2" presStyleCnt="5" custScaleX="139981">
        <dgm:presLayoutVars>
          <dgm:bulletEnabled val="1"/>
        </dgm:presLayoutVars>
      </dgm:prSet>
      <dgm:spPr/>
    </dgm:pt>
    <dgm:pt modelId="{30C0D4A1-B98C-492B-A06A-9FEB9F2BD9C0}" type="pres">
      <dgm:prSet presAssocID="{AF6E3F8E-31D1-4EC5-941E-1FCB4A234331}" presName="spacing" presStyleCnt="0"/>
      <dgm:spPr/>
    </dgm:pt>
    <dgm:pt modelId="{7927BFB0-78B1-46C1-8963-92E46B1F685C}" type="pres">
      <dgm:prSet presAssocID="{24087BFA-3AFB-407F-B9F9-8DEE3C71E5FD}" presName="composite" presStyleCnt="0"/>
      <dgm:spPr/>
    </dgm:pt>
    <dgm:pt modelId="{D21CAA9F-AE53-492B-9298-A88C8178BDFA}" type="pres">
      <dgm:prSet presAssocID="{24087BFA-3AFB-407F-B9F9-8DEE3C71E5FD}" presName="imgShp" presStyleLbl="fgImgPlace1" presStyleIdx="3" presStyleCnt="5" custScaleX="23916" custLinFactX="-25590" custLinFactNeighborX="-100000" custLinFactNeighborY="-18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9000" r="-159000"/>
          </a:stretch>
        </a:blipFill>
      </dgm:spPr>
      <dgm:extLst>
        <a:ext uri="{E40237B7-FDA0-4F09-8148-C483321AD2D9}">
          <dgm14:cNvPr xmlns:dgm14="http://schemas.microsoft.com/office/drawing/2010/diagram" id="0" name="" descr="Целевая аудитория"/>
        </a:ext>
      </dgm:extLst>
    </dgm:pt>
    <dgm:pt modelId="{BDEA658B-455B-4A63-87F6-5AC95FB26404}" type="pres">
      <dgm:prSet presAssocID="{24087BFA-3AFB-407F-B9F9-8DEE3C71E5FD}" presName="txShp" presStyleLbl="node1" presStyleIdx="3" presStyleCnt="5" custScaleX="142736">
        <dgm:presLayoutVars>
          <dgm:bulletEnabled val="1"/>
        </dgm:presLayoutVars>
      </dgm:prSet>
      <dgm:spPr/>
    </dgm:pt>
    <dgm:pt modelId="{728AD79D-FD37-4D61-807B-46508C52E15E}" type="pres">
      <dgm:prSet presAssocID="{395722F2-A2B2-4F9D-89DA-6ABA03E81FEA}" presName="spacing" presStyleCnt="0"/>
      <dgm:spPr/>
    </dgm:pt>
    <dgm:pt modelId="{55E6EF54-74D2-435A-8B60-39B688B32C60}" type="pres">
      <dgm:prSet presAssocID="{95215EB8-F239-4A29-B216-FCD82F4AEFEF}" presName="composite" presStyleCnt="0"/>
      <dgm:spPr/>
    </dgm:pt>
    <dgm:pt modelId="{D3EEDBF0-153A-4461-A9CF-FAB082640316}" type="pres">
      <dgm:prSet presAssocID="{95215EB8-F239-4A29-B216-FCD82F4AEFEF}" presName="imgShp" presStyleLbl="fgImgPlace1" presStyleIdx="4" presStyleCnt="5" custScaleX="26498" custLinFactX="-28732" custLinFactNeighborX="-100000" custLinFactNeighborY="18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3000" r="-83000"/>
          </a:stretch>
        </a:blipFill>
      </dgm:spPr>
      <dgm:extLst>
        <a:ext uri="{E40237B7-FDA0-4F09-8148-C483321AD2D9}">
          <dgm14:cNvPr xmlns:dgm14="http://schemas.microsoft.com/office/drawing/2010/diagram" id="0" name="" descr="Целевая аудитория"/>
        </a:ext>
      </dgm:extLst>
    </dgm:pt>
    <dgm:pt modelId="{4E097CFD-D9A3-45B7-B263-2E5D5E1EB552}" type="pres">
      <dgm:prSet presAssocID="{95215EB8-F239-4A29-B216-FCD82F4AEFEF}" presName="txShp" presStyleLbl="node1" presStyleIdx="4" presStyleCnt="5" custScaleX="144328" custLinFactNeighborX="69" custLinFactNeighborY="1804">
        <dgm:presLayoutVars>
          <dgm:bulletEnabled val="1"/>
        </dgm:presLayoutVars>
      </dgm:prSet>
      <dgm:spPr/>
    </dgm:pt>
  </dgm:ptLst>
  <dgm:cxnLst>
    <dgm:cxn modelId="{65FD352B-7C73-4859-A636-3F4AB99CD628}" srcId="{5E8973E6-8533-43AB-A6B2-2890DA077999}" destId="{FB42A788-E351-447D-B8DC-4657543DD910}" srcOrd="0" destOrd="0" parTransId="{3410F10D-511C-4D58-82EE-29DB19F94446}" sibTransId="{D0AD3F23-EA57-4CDC-B097-9C2B1744AE4C}"/>
    <dgm:cxn modelId="{0C5A7B33-0BFB-4905-BB20-A253E35EA8AC}" srcId="{5E8973E6-8533-43AB-A6B2-2890DA077999}" destId="{10AC29A3-BC03-4CA7-865C-052A2A281804}" srcOrd="2" destOrd="0" parTransId="{95E9AE19-833B-46FA-B12B-473DA736DA3F}" sibTransId="{AF6E3F8E-31D1-4EC5-941E-1FCB4A234331}"/>
    <dgm:cxn modelId="{163C3742-62E5-4C35-9E1B-75FCCAF7E67E}" type="presOf" srcId="{95215EB8-F239-4A29-B216-FCD82F4AEFEF}" destId="{4E097CFD-D9A3-45B7-B263-2E5D5E1EB552}" srcOrd="0" destOrd="0" presId="urn:microsoft.com/office/officeart/2005/8/layout/vList3"/>
    <dgm:cxn modelId="{67DFD348-4846-419F-9CEA-8E32DF058B87}" type="presOf" srcId="{10AC29A3-BC03-4CA7-865C-052A2A281804}" destId="{BCA04822-85A6-408C-B8E0-5510F15FC7B5}" srcOrd="0" destOrd="0" presId="urn:microsoft.com/office/officeart/2005/8/layout/vList3"/>
    <dgm:cxn modelId="{CB4D3F70-32A9-458B-8DC1-26073A0F2881}" type="presOf" srcId="{24087BFA-3AFB-407F-B9F9-8DEE3C71E5FD}" destId="{BDEA658B-455B-4A63-87F6-5AC95FB26404}" srcOrd="0" destOrd="0" presId="urn:microsoft.com/office/officeart/2005/8/layout/vList3"/>
    <dgm:cxn modelId="{FC7FFF9D-E373-4C8C-952B-DCD52692CA84}" srcId="{5E8973E6-8533-43AB-A6B2-2890DA077999}" destId="{95215EB8-F239-4A29-B216-FCD82F4AEFEF}" srcOrd="4" destOrd="0" parTransId="{7DC3807B-C2A4-4644-A334-732F8FC7A294}" sibTransId="{1E09BF1D-16D6-44F7-A36B-1AAE76A8FCA8}"/>
    <dgm:cxn modelId="{E0F270BE-FE4D-46B4-93DF-9D927D38C605}" srcId="{5E8973E6-8533-43AB-A6B2-2890DA077999}" destId="{24087BFA-3AFB-407F-B9F9-8DEE3C71E5FD}" srcOrd="3" destOrd="0" parTransId="{8B0A8E79-8EFA-4BB3-9B78-ADF39CBA4869}" sibTransId="{395722F2-A2B2-4F9D-89DA-6ABA03E81FEA}"/>
    <dgm:cxn modelId="{BEEBFECC-245B-4E80-A061-B514468D7FE1}" type="presOf" srcId="{FB42A788-E351-447D-B8DC-4657543DD910}" destId="{67461725-5DDA-434E-AA1F-678914D4E2E7}" srcOrd="0" destOrd="0" presId="urn:microsoft.com/office/officeart/2005/8/layout/vList3"/>
    <dgm:cxn modelId="{74E524D1-15CE-4FFD-A2A0-9779537E18B6}" srcId="{5E8973E6-8533-43AB-A6B2-2890DA077999}" destId="{29012564-02F0-4B8B-B7E2-21FB981B51A2}" srcOrd="1" destOrd="0" parTransId="{45E8BAB9-B782-4452-8A13-28C8F7DD2FD8}" sibTransId="{2436B4BA-C49A-4565-8591-04DA814BF784}"/>
    <dgm:cxn modelId="{160D7DFD-2933-4EE5-B353-BAD1884FA05D}" type="presOf" srcId="{5E8973E6-8533-43AB-A6B2-2890DA077999}" destId="{5263118F-2555-494A-812F-F468C698B03A}" srcOrd="0" destOrd="0" presId="urn:microsoft.com/office/officeart/2005/8/layout/vList3"/>
    <dgm:cxn modelId="{154383FD-3F95-4B66-B327-25E813712C93}" type="presOf" srcId="{29012564-02F0-4B8B-B7E2-21FB981B51A2}" destId="{512ACE3D-8799-4071-8935-6844385A0673}" srcOrd="0" destOrd="0" presId="urn:microsoft.com/office/officeart/2005/8/layout/vList3"/>
    <dgm:cxn modelId="{C5E388CA-1E5D-49CF-AA87-59A6B66216C8}" type="presParOf" srcId="{5263118F-2555-494A-812F-F468C698B03A}" destId="{3EB40EA2-8D02-47B5-8DD7-7C139E754A83}" srcOrd="0" destOrd="0" presId="urn:microsoft.com/office/officeart/2005/8/layout/vList3"/>
    <dgm:cxn modelId="{DB2168B4-EB8F-47C8-B681-1B4554DD2BCA}" type="presParOf" srcId="{3EB40EA2-8D02-47B5-8DD7-7C139E754A83}" destId="{FB50A452-93C9-4C22-8797-72691F23B9EE}" srcOrd="0" destOrd="0" presId="urn:microsoft.com/office/officeart/2005/8/layout/vList3"/>
    <dgm:cxn modelId="{25F15FF7-2EFA-4DE2-8D51-B8E957A9C25E}" type="presParOf" srcId="{3EB40EA2-8D02-47B5-8DD7-7C139E754A83}" destId="{67461725-5DDA-434E-AA1F-678914D4E2E7}" srcOrd="1" destOrd="0" presId="urn:microsoft.com/office/officeart/2005/8/layout/vList3"/>
    <dgm:cxn modelId="{D77EC502-B5A3-42A5-BA49-C7DB51E33DA0}" type="presParOf" srcId="{5263118F-2555-494A-812F-F468C698B03A}" destId="{05210BC3-ECB9-47B7-AF5B-3ED3848848BD}" srcOrd="1" destOrd="0" presId="urn:microsoft.com/office/officeart/2005/8/layout/vList3"/>
    <dgm:cxn modelId="{0AA47488-38D9-4D6F-9C81-7A50C3F3A78C}" type="presParOf" srcId="{5263118F-2555-494A-812F-F468C698B03A}" destId="{80EA8BA3-875F-494E-9327-517ECCD771A1}" srcOrd="2" destOrd="0" presId="urn:microsoft.com/office/officeart/2005/8/layout/vList3"/>
    <dgm:cxn modelId="{1E965AC3-443F-484E-941F-3408D245348E}" type="presParOf" srcId="{80EA8BA3-875F-494E-9327-517ECCD771A1}" destId="{D2DF2DDD-EFC9-4E74-B8A0-A3BD7527ED54}" srcOrd="0" destOrd="0" presId="urn:microsoft.com/office/officeart/2005/8/layout/vList3"/>
    <dgm:cxn modelId="{5DB26A22-11D0-4C03-87C6-88200BD79888}" type="presParOf" srcId="{80EA8BA3-875F-494E-9327-517ECCD771A1}" destId="{512ACE3D-8799-4071-8935-6844385A0673}" srcOrd="1" destOrd="0" presId="urn:microsoft.com/office/officeart/2005/8/layout/vList3"/>
    <dgm:cxn modelId="{D37211CC-4B54-4148-B199-F5B01CE41377}" type="presParOf" srcId="{5263118F-2555-494A-812F-F468C698B03A}" destId="{8A0DE9BB-EAB0-44EA-B0F0-528B4821DAC9}" srcOrd="3" destOrd="0" presId="urn:microsoft.com/office/officeart/2005/8/layout/vList3"/>
    <dgm:cxn modelId="{B23F0A1A-0606-44CC-B3A1-9632560CDE86}" type="presParOf" srcId="{5263118F-2555-494A-812F-F468C698B03A}" destId="{E9EA81C9-E05B-4102-A90C-19FF2B11C087}" srcOrd="4" destOrd="0" presId="urn:microsoft.com/office/officeart/2005/8/layout/vList3"/>
    <dgm:cxn modelId="{2F54B14F-D969-4153-8B62-C6DC8E232EA2}" type="presParOf" srcId="{E9EA81C9-E05B-4102-A90C-19FF2B11C087}" destId="{2B689220-3D6C-4374-BB03-437FA59E219E}" srcOrd="0" destOrd="0" presId="urn:microsoft.com/office/officeart/2005/8/layout/vList3"/>
    <dgm:cxn modelId="{1D2CEDAA-7EEE-495C-B0D6-3B6F8192133E}" type="presParOf" srcId="{E9EA81C9-E05B-4102-A90C-19FF2B11C087}" destId="{BCA04822-85A6-408C-B8E0-5510F15FC7B5}" srcOrd="1" destOrd="0" presId="urn:microsoft.com/office/officeart/2005/8/layout/vList3"/>
    <dgm:cxn modelId="{16DA5D21-12EB-44F3-848B-97F7D33EFC22}" type="presParOf" srcId="{5263118F-2555-494A-812F-F468C698B03A}" destId="{30C0D4A1-B98C-492B-A06A-9FEB9F2BD9C0}" srcOrd="5" destOrd="0" presId="urn:microsoft.com/office/officeart/2005/8/layout/vList3"/>
    <dgm:cxn modelId="{52DFF1D9-C078-4DED-84E8-95C0520C67AD}" type="presParOf" srcId="{5263118F-2555-494A-812F-F468C698B03A}" destId="{7927BFB0-78B1-46C1-8963-92E46B1F685C}" srcOrd="6" destOrd="0" presId="urn:microsoft.com/office/officeart/2005/8/layout/vList3"/>
    <dgm:cxn modelId="{8B552511-4275-4D0B-8EA6-DC78A5DBAAF3}" type="presParOf" srcId="{7927BFB0-78B1-46C1-8963-92E46B1F685C}" destId="{D21CAA9F-AE53-492B-9298-A88C8178BDFA}" srcOrd="0" destOrd="0" presId="urn:microsoft.com/office/officeart/2005/8/layout/vList3"/>
    <dgm:cxn modelId="{6BD840AE-DF94-4763-A7AC-24269A44D075}" type="presParOf" srcId="{7927BFB0-78B1-46C1-8963-92E46B1F685C}" destId="{BDEA658B-455B-4A63-87F6-5AC95FB26404}" srcOrd="1" destOrd="0" presId="urn:microsoft.com/office/officeart/2005/8/layout/vList3"/>
    <dgm:cxn modelId="{D2EC1F0E-087A-46BF-A1BF-E20777F94552}" type="presParOf" srcId="{5263118F-2555-494A-812F-F468C698B03A}" destId="{728AD79D-FD37-4D61-807B-46508C52E15E}" srcOrd="7" destOrd="0" presId="urn:microsoft.com/office/officeart/2005/8/layout/vList3"/>
    <dgm:cxn modelId="{D7F1B438-A580-42A3-821F-FBCC59587704}" type="presParOf" srcId="{5263118F-2555-494A-812F-F468C698B03A}" destId="{55E6EF54-74D2-435A-8B60-39B688B32C60}" srcOrd="8" destOrd="0" presId="urn:microsoft.com/office/officeart/2005/8/layout/vList3"/>
    <dgm:cxn modelId="{46201D97-7DFD-4D20-9555-AC8CE99854BB}" type="presParOf" srcId="{55E6EF54-74D2-435A-8B60-39B688B32C60}" destId="{D3EEDBF0-153A-4461-A9CF-FAB082640316}" srcOrd="0" destOrd="0" presId="urn:microsoft.com/office/officeart/2005/8/layout/vList3"/>
    <dgm:cxn modelId="{C9373A8C-3DD2-4CC0-BB40-48D8B8513B11}" type="presParOf" srcId="{55E6EF54-74D2-435A-8B60-39B688B32C60}" destId="{4E097CFD-D9A3-45B7-B263-2E5D5E1EB55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9069-DDE5-4EBD-8AE4-C829EB619310}">
      <dsp:nvSpPr>
        <dsp:cNvPr id="0" name=""/>
        <dsp:cNvSpPr/>
      </dsp:nvSpPr>
      <dsp:spPr>
        <a:xfrm>
          <a:off x="-5075776" y="-777900"/>
          <a:ext cx="6047080" cy="6047080"/>
        </a:xfrm>
        <a:prstGeom prst="blockArc">
          <a:avLst>
            <a:gd name="adj1" fmla="val 18900000"/>
            <a:gd name="adj2" fmla="val 2700000"/>
            <a:gd name="adj3" fmla="val 357"/>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7A5BD-3BDF-4EC1-9218-574CF8DD5A1B}">
      <dsp:nvSpPr>
        <dsp:cNvPr id="0" name=""/>
        <dsp:cNvSpPr/>
      </dsp:nvSpPr>
      <dsp:spPr>
        <a:xfrm>
          <a:off x="315063" y="204173"/>
          <a:ext cx="9978653"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Интеграция с 1С</a:t>
          </a:r>
        </a:p>
      </dsp:txBody>
      <dsp:txXfrm>
        <a:off x="315063" y="204173"/>
        <a:ext cx="9978653" cy="408167"/>
      </dsp:txXfrm>
    </dsp:sp>
    <dsp:sp modelId="{34ECF154-EFE9-4E5B-9C14-75E70EE8D1D1}">
      <dsp:nvSpPr>
        <dsp:cNvPr id="0" name=""/>
        <dsp:cNvSpPr/>
      </dsp:nvSpPr>
      <dsp:spPr>
        <a:xfrm>
          <a:off x="59958" y="153152"/>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7ECBA-D1A7-4EF4-B2F6-0E802822481A}">
      <dsp:nvSpPr>
        <dsp:cNvPr id="0" name=""/>
        <dsp:cNvSpPr/>
      </dsp:nvSpPr>
      <dsp:spPr>
        <a:xfrm>
          <a:off x="684695" y="816784"/>
          <a:ext cx="9609020"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Интеграция с ГЛОНАСС / </a:t>
          </a:r>
          <a:r>
            <a:rPr lang="en-US" sz="2100" kern="1200" dirty="0"/>
            <a:t>GPS</a:t>
          </a:r>
          <a:endParaRPr lang="ru-RU" sz="2100" kern="1200" dirty="0"/>
        </a:p>
      </dsp:txBody>
      <dsp:txXfrm>
        <a:off x="684695" y="816784"/>
        <a:ext cx="9609020" cy="408167"/>
      </dsp:txXfrm>
    </dsp:sp>
    <dsp:sp modelId="{152B6A21-6126-4252-85DE-2F6BA9090657}">
      <dsp:nvSpPr>
        <dsp:cNvPr id="0" name=""/>
        <dsp:cNvSpPr/>
      </dsp:nvSpPr>
      <dsp:spPr>
        <a:xfrm>
          <a:off x="429590" y="765763"/>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C6049-CEB5-4980-9E71-659675FDB161}">
      <dsp:nvSpPr>
        <dsp:cNvPr id="0" name=""/>
        <dsp:cNvSpPr/>
      </dsp:nvSpPr>
      <dsp:spPr>
        <a:xfrm>
          <a:off x="887252" y="1428945"/>
          <a:ext cx="9406464"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Создание заявок на транспортировку</a:t>
          </a:r>
        </a:p>
      </dsp:txBody>
      <dsp:txXfrm>
        <a:off x="887252" y="1428945"/>
        <a:ext cx="9406464" cy="408167"/>
      </dsp:txXfrm>
    </dsp:sp>
    <dsp:sp modelId="{A847BC64-A8A0-4E10-96C1-8A9BECE0281E}">
      <dsp:nvSpPr>
        <dsp:cNvPr id="0" name=""/>
        <dsp:cNvSpPr/>
      </dsp:nvSpPr>
      <dsp:spPr>
        <a:xfrm>
          <a:off x="632147" y="1377924"/>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7666A-6756-480D-9438-08F7FA903BB5}">
      <dsp:nvSpPr>
        <dsp:cNvPr id="0" name=""/>
        <dsp:cNvSpPr/>
      </dsp:nvSpPr>
      <dsp:spPr>
        <a:xfrm>
          <a:off x="951926" y="2041556"/>
          <a:ext cx="9341789"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Возможность автоматического планирования маршрутов</a:t>
          </a:r>
        </a:p>
      </dsp:txBody>
      <dsp:txXfrm>
        <a:off x="951926" y="2041556"/>
        <a:ext cx="9341789" cy="408167"/>
      </dsp:txXfrm>
    </dsp:sp>
    <dsp:sp modelId="{C0E8E724-CE7E-4E3D-9B48-58DC29EEC1A0}">
      <dsp:nvSpPr>
        <dsp:cNvPr id="0" name=""/>
        <dsp:cNvSpPr/>
      </dsp:nvSpPr>
      <dsp:spPr>
        <a:xfrm>
          <a:off x="696822" y="1990535"/>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3F199-76EF-44D1-A494-A0C773B50A99}">
      <dsp:nvSpPr>
        <dsp:cNvPr id="0" name=""/>
        <dsp:cNvSpPr/>
      </dsp:nvSpPr>
      <dsp:spPr>
        <a:xfrm>
          <a:off x="887252" y="2654166"/>
          <a:ext cx="9406464"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Учет грузоперевозок, учет всех статей затрат на автопарк компании  </a:t>
          </a:r>
        </a:p>
      </dsp:txBody>
      <dsp:txXfrm>
        <a:off x="887252" y="2654166"/>
        <a:ext cx="9406464" cy="408167"/>
      </dsp:txXfrm>
    </dsp:sp>
    <dsp:sp modelId="{8B27D738-5378-4DD9-9B87-E581FDDF751B}">
      <dsp:nvSpPr>
        <dsp:cNvPr id="0" name=""/>
        <dsp:cNvSpPr/>
      </dsp:nvSpPr>
      <dsp:spPr>
        <a:xfrm>
          <a:off x="632147" y="2603145"/>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7471E-2D04-4632-AD42-5C309FB34929}">
      <dsp:nvSpPr>
        <dsp:cNvPr id="0" name=""/>
        <dsp:cNvSpPr/>
      </dsp:nvSpPr>
      <dsp:spPr>
        <a:xfrm>
          <a:off x="684695" y="3266328"/>
          <a:ext cx="9609020"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Наличие мобильного приложения для водителей </a:t>
          </a:r>
        </a:p>
      </dsp:txBody>
      <dsp:txXfrm>
        <a:off x="684695" y="3266328"/>
        <a:ext cx="9609020" cy="408167"/>
      </dsp:txXfrm>
    </dsp:sp>
    <dsp:sp modelId="{66EB3148-49F7-4AF8-965C-0013FF2C1AAC}">
      <dsp:nvSpPr>
        <dsp:cNvPr id="0" name=""/>
        <dsp:cNvSpPr/>
      </dsp:nvSpPr>
      <dsp:spPr>
        <a:xfrm>
          <a:off x="429590" y="3215307"/>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8BA03-DB0C-4369-AC51-6948C1B8DC31}">
      <dsp:nvSpPr>
        <dsp:cNvPr id="0" name=""/>
        <dsp:cNvSpPr/>
      </dsp:nvSpPr>
      <dsp:spPr>
        <a:xfrm>
          <a:off x="315063" y="3878938"/>
          <a:ext cx="9978653" cy="408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983" tIns="53340" rIns="53340" bIns="53340" numCol="1" spcCol="1270" anchor="ctr" anchorCtr="0">
          <a:noAutofit/>
        </a:bodyPr>
        <a:lstStyle/>
        <a:p>
          <a:pPr marL="0" lvl="0" indent="0" algn="l" defTabSz="933450">
            <a:lnSpc>
              <a:spcPct val="90000"/>
            </a:lnSpc>
            <a:spcBef>
              <a:spcPct val="0"/>
            </a:spcBef>
            <a:spcAft>
              <a:spcPct val="35000"/>
            </a:spcAft>
            <a:buNone/>
          </a:pPr>
          <a:r>
            <a:rPr lang="ru-RU" sz="2100" kern="1200" dirty="0"/>
            <a:t>Возможность электронного документооборота с зарубежными компаниями</a:t>
          </a:r>
        </a:p>
      </dsp:txBody>
      <dsp:txXfrm>
        <a:off x="315063" y="3878938"/>
        <a:ext cx="9978653" cy="408167"/>
      </dsp:txXfrm>
    </dsp:sp>
    <dsp:sp modelId="{F15CCF71-584C-4CD4-B4B1-F0B00C07BEC7}">
      <dsp:nvSpPr>
        <dsp:cNvPr id="0" name=""/>
        <dsp:cNvSpPr/>
      </dsp:nvSpPr>
      <dsp:spPr>
        <a:xfrm>
          <a:off x="59958" y="3827917"/>
          <a:ext cx="510209" cy="5102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1EDF-EC5B-400C-932B-F58B8FE63A59}">
      <dsp:nvSpPr>
        <dsp:cNvPr id="0" name=""/>
        <dsp:cNvSpPr/>
      </dsp:nvSpPr>
      <dsp:spPr>
        <a:xfrm rot="10800000">
          <a:off x="176017" y="523"/>
          <a:ext cx="10001639" cy="70199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560" tIns="95250" rIns="17780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Автоматическое и ручное планирование маршрутов</a:t>
          </a:r>
        </a:p>
      </dsp:txBody>
      <dsp:txXfrm rot="10800000">
        <a:off x="351515" y="523"/>
        <a:ext cx="9826141" cy="701994"/>
      </dsp:txXfrm>
    </dsp:sp>
    <dsp:sp modelId="{D77EFE19-5DE1-47B4-B04A-0F8BD25C0CB6}">
      <dsp:nvSpPr>
        <dsp:cNvPr id="0" name=""/>
        <dsp:cNvSpPr/>
      </dsp:nvSpPr>
      <dsp:spPr>
        <a:xfrm>
          <a:off x="484338" y="523"/>
          <a:ext cx="701994" cy="7019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8DE0B-2D91-48D7-8F1D-ED376834176A}">
      <dsp:nvSpPr>
        <dsp:cNvPr id="0" name=""/>
        <dsp:cNvSpPr/>
      </dsp:nvSpPr>
      <dsp:spPr>
        <a:xfrm rot="10800000">
          <a:off x="176017" y="912068"/>
          <a:ext cx="10001639" cy="70199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560" tIns="95250" rIns="17780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Интеграция с 1С; с ГЛОНАСС / </a:t>
          </a:r>
          <a:r>
            <a:rPr lang="en-US" sz="2500" kern="1200" dirty="0"/>
            <a:t>GPS</a:t>
          </a:r>
          <a:endParaRPr lang="ru-RU" sz="2500" kern="1200" dirty="0"/>
        </a:p>
      </dsp:txBody>
      <dsp:txXfrm rot="10800000">
        <a:off x="351515" y="912068"/>
        <a:ext cx="9826141" cy="701994"/>
      </dsp:txXfrm>
    </dsp:sp>
    <dsp:sp modelId="{669C3BC6-F643-4EAE-A71D-B4937E194BAE}">
      <dsp:nvSpPr>
        <dsp:cNvPr id="0" name=""/>
        <dsp:cNvSpPr/>
      </dsp:nvSpPr>
      <dsp:spPr>
        <a:xfrm>
          <a:off x="499838" y="920513"/>
          <a:ext cx="701994" cy="7019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FC961-E5DF-43C5-9CDF-2E2423E6EB7C}">
      <dsp:nvSpPr>
        <dsp:cNvPr id="0" name=""/>
        <dsp:cNvSpPr/>
      </dsp:nvSpPr>
      <dsp:spPr>
        <a:xfrm rot="10800000">
          <a:off x="176017" y="1823614"/>
          <a:ext cx="10001639" cy="70199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560"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Возможность контроля рейсов в режиме онлайн</a:t>
          </a:r>
        </a:p>
      </dsp:txBody>
      <dsp:txXfrm rot="10800000">
        <a:off x="351515" y="1823614"/>
        <a:ext cx="9826141" cy="701994"/>
      </dsp:txXfrm>
    </dsp:sp>
    <dsp:sp modelId="{3DD8E579-E009-4331-B29F-3E1A65B352EE}">
      <dsp:nvSpPr>
        <dsp:cNvPr id="0" name=""/>
        <dsp:cNvSpPr/>
      </dsp:nvSpPr>
      <dsp:spPr>
        <a:xfrm>
          <a:off x="453345" y="1823614"/>
          <a:ext cx="701994" cy="7019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6719D-71E6-4256-8454-5464FBA6D303}">
      <dsp:nvSpPr>
        <dsp:cNvPr id="0" name=""/>
        <dsp:cNvSpPr/>
      </dsp:nvSpPr>
      <dsp:spPr>
        <a:xfrm rot="10800000">
          <a:off x="176017" y="2735159"/>
          <a:ext cx="10001639" cy="70199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560"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Контроль затрат на транспортировку, расчет себестоимости</a:t>
          </a:r>
        </a:p>
      </dsp:txBody>
      <dsp:txXfrm rot="10800000">
        <a:off x="351515" y="2735159"/>
        <a:ext cx="9826141" cy="701994"/>
      </dsp:txXfrm>
    </dsp:sp>
    <dsp:sp modelId="{6E831931-5423-41FE-9749-B8FFB62DF0FF}">
      <dsp:nvSpPr>
        <dsp:cNvPr id="0" name=""/>
        <dsp:cNvSpPr/>
      </dsp:nvSpPr>
      <dsp:spPr>
        <a:xfrm>
          <a:off x="375852" y="2758206"/>
          <a:ext cx="701994" cy="7019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17EAB-94EB-4A14-9A99-D90E057991C0}">
      <dsp:nvSpPr>
        <dsp:cNvPr id="0" name=""/>
        <dsp:cNvSpPr/>
      </dsp:nvSpPr>
      <dsp:spPr>
        <a:xfrm rot="10800000">
          <a:off x="176017" y="3646705"/>
          <a:ext cx="10001639" cy="7200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560" tIns="87630" rIns="163576"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Наличие мобильного приложения для водителей</a:t>
          </a:r>
        </a:p>
      </dsp:txBody>
      <dsp:txXfrm rot="10800000">
        <a:off x="356033" y="3646705"/>
        <a:ext cx="9821623" cy="720064"/>
      </dsp:txXfrm>
    </dsp:sp>
    <dsp:sp modelId="{7E1922FD-561B-4CDE-8E13-9A1C592480E5}">
      <dsp:nvSpPr>
        <dsp:cNvPr id="0" name=""/>
        <dsp:cNvSpPr/>
      </dsp:nvSpPr>
      <dsp:spPr>
        <a:xfrm>
          <a:off x="499838" y="3624747"/>
          <a:ext cx="701994" cy="7019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61725-5DDA-434E-AA1F-678914D4E2E7}">
      <dsp:nvSpPr>
        <dsp:cNvPr id="0" name=""/>
        <dsp:cNvSpPr/>
      </dsp:nvSpPr>
      <dsp:spPr>
        <a:xfrm rot="10800000">
          <a:off x="357855" y="3"/>
          <a:ext cx="9637963" cy="83070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19"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Интеграция с 1С, с ГЛОНАСС / </a:t>
          </a:r>
          <a:r>
            <a:rPr lang="en-US" sz="2400" kern="1200" dirty="0"/>
            <a:t>GPS</a:t>
          </a:r>
          <a:endParaRPr lang="ru-RU" sz="2400" kern="1200" dirty="0"/>
        </a:p>
      </dsp:txBody>
      <dsp:txXfrm rot="10800000">
        <a:off x="565532" y="3"/>
        <a:ext cx="9430286" cy="830708"/>
      </dsp:txXfrm>
    </dsp:sp>
    <dsp:sp modelId="{FB50A452-93C9-4C22-8797-72691F23B9EE}">
      <dsp:nvSpPr>
        <dsp:cNvPr id="0" name=""/>
        <dsp:cNvSpPr/>
      </dsp:nvSpPr>
      <dsp:spPr>
        <a:xfrm>
          <a:off x="738022" y="17232"/>
          <a:ext cx="163948" cy="8307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3000" r="-20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2ACE3D-8799-4071-8935-6844385A0673}">
      <dsp:nvSpPr>
        <dsp:cNvPr id="0" name=""/>
        <dsp:cNvSpPr/>
      </dsp:nvSpPr>
      <dsp:spPr>
        <a:xfrm rot="10800000">
          <a:off x="357855" y="1078683"/>
          <a:ext cx="9637963" cy="83070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19"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Возможность обмениваться счетами-фактурами, накладными, договорами и другими документами с контрагентами в один клик (в том числе и с зарубежными компаниями)</a:t>
          </a:r>
        </a:p>
      </dsp:txBody>
      <dsp:txXfrm rot="10800000">
        <a:off x="565532" y="1078683"/>
        <a:ext cx="9430286" cy="830708"/>
      </dsp:txXfrm>
    </dsp:sp>
    <dsp:sp modelId="{D2DF2DDD-EFC9-4E74-B8A0-A3BD7527ED54}">
      <dsp:nvSpPr>
        <dsp:cNvPr id="0" name=""/>
        <dsp:cNvSpPr/>
      </dsp:nvSpPr>
      <dsp:spPr>
        <a:xfrm>
          <a:off x="765041" y="1094957"/>
          <a:ext cx="127920" cy="8307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75000" r="-27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A04822-85A6-408C-B8E0-5510F15FC7B5}">
      <dsp:nvSpPr>
        <dsp:cNvPr id="0" name=""/>
        <dsp:cNvSpPr/>
      </dsp:nvSpPr>
      <dsp:spPr>
        <a:xfrm rot="10800000">
          <a:off x="357855" y="2157364"/>
          <a:ext cx="9637963" cy="83070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19"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Многие зарубежные компании уже работают с СБИС</a:t>
          </a:r>
        </a:p>
      </dsp:txBody>
      <dsp:txXfrm rot="10800000">
        <a:off x="565532" y="2157364"/>
        <a:ext cx="9430286" cy="830708"/>
      </dsp:txXfrm>
    </dsp:sp>
    <dsp:sp modelId="{2B689220-3D6C-4374-BB03-437FA59E219E}">
      <dsp:nvSpPr>
        <dsp:cNvPr id="0" name=""/>
        <dsp:cNvSpPr/>
      </dsp:nvSpPr>
      <dsp:spPr>
        <a:xfrm>
          <a:off x="713508" y="2117365"/>
          <a:ext cx="199984" cy="8307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8000" r="-15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EA658B-455B-4A63-87F6-5AC95FB26404}">
      <dsp:nvSpPr>
        <dsp:cNvPr id="0" name=""/>
        <dsp:cNvSpPr/>
      </dsp:nvSpPr>
      <dsp:spPr>
        <a:xfrm rot="10800000">
          <a:off x="263012" y="3236045"/>
          <a:ext cx="9827650" cy="83070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19"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Отслеживание процесса доставки</a:t>
          </a:r>
        </a:p>
      </dsp:txBody>
      <dsp:txXfrm rot="10800000">
        <a:off x="470689" y="3236045"/>
        <a:ext cx="9619973" cy="830708"/>
      </dsp:txXfrm>
    </dsp:sp>
    <dsp:sp modelId="{D21CAA9F-AE53-492B-9298-A88C8178BDFA}">
      <dsp:nvSpPr>
        <dsp:cNvPr id="0" name=""/>
        <dsp:cNvSpPr/>
      </dsp:nvSpPr>
      <dsp:spPr>
        <a:xfrm>
          <a:off x="591618" y="3220544"/>
          <a:ext cx="198672" cy="8307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9000" r="-15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97CFD-D9A3-45B7-B263-2E5D5E1EB552}">
      <dsp:nvSpPr>
        <dsp:cNvPr id="0" name=""/>
        <dsp:cNvSpPr/>
      </dsp:nvSpPr>
      <dsp:spPr>
        <a:xfrm rot="10800000">
          <a:off x="212956" y="4314728"/>
          <a:ext cx="9937262" cy="83070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19"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Складская логистика</a:t>
          </a:r>
        </a:p>
      </dsp:txBody>
      <dsp:txXfrm rot="10800000">
        <a:off x="420633" y="4314728"/>
        <a:ext cx="9729585" cy="830708"/>
      </dsp:txXfrm>
    </dsp:sp>
    <dsp:sp modelId="{D3EEDBF0-153A-4461-A9CF-FAB082640316}">
      <dsp:nvSpPr>
        <dsp:cNvPr id="0" name=""/>
        <dsp:cNvSpPr/>
      </dsp:nvSpPr>
      <dsp:spPr>
        <a:xfrm>
          <a:off x="554793" y="4314728"/>
          <a:ext cx="220121" cy="8307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3000" r="-8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645A58E-55EE-4CC1-AF3F-9D33334F47E2}" type="datetimeFigureOut">
              <a:rPr lang="ru-RU" smtClean="0"/>
              <a:t>21.02.2023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55577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8076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253011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995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119459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645A58E-55EE-4CC1-AF3F-9D33334F47E2}" type="datetimeFigureOut">
              <a:rPr lang="ru-RU" smtClean="0"/>
              <a:t>21.02.2023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4124239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645A58E-55EE-4CC1-AF3F-9D33334F47E2}" type="datetimeFigureOut">
              <a:rPr lang="ru-RU" smtClean="0"/>
              <a:t>21.02.2023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378840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45A58E-55EE-4CC1-AF3F-9D33334F47E2}" type="datetimeFigureOut">
              <a:rPr lang="ru-RU" smtClean="0"/>
              <a:t>21.02.2023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1198783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45A58E-55EE-4CC1-AF3F-9D33334F47E2}" type="datetimeFigureOut">
              <a:rPr lang="ru-RU" smtClean="0"/>
              <a:t>21.02.2023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13215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45A58E-55EE-4CC1-AF3F-9D33334F47E2}" type="datetimeFigureOut">
              <a:rPr lang="ru-RU" smtClean="0"/>
              <a:t>21.02.2023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18129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45A58E-55EE-4CC1-AF3F-9D33334F47E2}" type="datetimeFigureOut">
              <a:rPr lang="ru-RU" smtClean="0"/>
              <a:t>21.02.2023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378889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77610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645A58E-55EE-4CC1-AF3F-9D33334F47E2}" type="datetimeFigureOut">
              <a:rPr lang="ru-RU" smtClean="0"/>
              <a:t>21.02.2023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2561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645A58E-55EE-4CC1-AF3F-9D33334F47E2}" type="datetimeFigureOut">
              <a:rPr lang="ru-RU" smtClean="0"/>
              <a:t>21.02.2023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18703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5A58E-55EE-4CC1-AF3F-9D33334F47E2}" type="datetimeFigureOut">
              <a:rPr lang="ru-RU" smtClean="0"/>
              <a:t>21.02.2023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1095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285719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645A58E-55EE-4CC1-AF3F-9D33334F47E2}" type="datetimeFigureOut">
              <a:rPr lang="ru-RU" smtClean="0"/>
              <a:t>21.02.2023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E7ECCE-5EBB-4319-9C40-3712C708E4E7}" type="slidenum">
              <a:rPr lang="ru-RU" smtClean="0"/>
              <a:t>‹#›</a:t>
            </a:fld>
            <a:endParaRPr lang="ru-RU"/>
          </a:p>
        </p:txBody>
      </p:sp>
    </p:spTree>
    <p:extLst>
      <p:ext uri="{BB962C8B-B14F-4D97-AF65-F5344CB8AC3E}">
        <p14:creationId xmlns:p14="http://schemas.microsoft.com/office/powerpoint/2010/main" val="45241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645A58E-55EE-4CC1-AF3F-9D33334F47E2}" type="datetimeFigureOut">
              <a:rPr lang="ru-RU" smtClean="0"/>
              <a:t>21.02.2023</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2E7ECCE-5EBB-4319-9C40-3712C708E4E7}" type="slidenum">
              <a:rPr lang="ru-RU" smtClean="0"/>
              <a:t>‹#›</a:t>
            </a:fld>
            <a:endParaRPr lang="ru-RU"/>
          </a:p>
        </p:txBody>
      </p:sp>
    </p:spTree>
    <p:extLst>
      <p:ext uri="{BB962C8B-B14F-4D97-AF65-F5344CB8AC3E}">
        <p14:creationId xmlns:p14="http://schemas.microsoft.com/office/powerpoint/2010/main" val="27442873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0535D-BBB1-44C8-BF69-81E992B66FED}"/>
              </a:ext>
            </a:extLst>
          </p:cNvPr>
          <p:cNvSpPr>
            <a:spLocks noGrp="1"/>
          </p:cNvSpPr>
          <p:nvPr>
            <p:ph type="ctrTitle"/>
          </p:nvPr>
        </p:nvSpPr>
        <p:spPr>
          <a:xfrm>
            <a:off x="1524000" y="1122363"/>
            <a:ext cx="9144000" cy="3669282"/>
          </a:xfrm>
        </p:spPr>
        <p:txBody>
          <a:bodyPr>
            <a:normAutofit fontScale="90000"/>
          </a:bodyPr>
          <a:lstStyle/>
          <a:p>
            <a:r>
              <a:rPr lang="ru-RU" dirty="0"/>
              <a:t>Сравнительная характеристика программных платформ для автотранспортного предприятия «Весна» </a:t>
            </a:r>
          </a:p>
        </p:txBody>
      </p:sp>
      <p:sp>
        <p:nvSpPr>
          <p:cNvPr id="3" name="Подзаголовок 2">
            <a:extLst>
              <a:ext uri="{FF2B5EF4-FFF2-40B4-BE49-F238E27FC236}">
                <a16:creationId xmlns:a16="http://schemas.microsoft.com/office/drawing/2014/main" id="{83CE661D-F5F6-4258-BEE9-2FBEEFA5D8A0}"/>
              </a:ext>
            </a:extLst>
          </p:cNvPr>
          <p:cNvSpPr>
            <a:spLocks noGrp="1"/>
          </p:cNvSpPr>
          <p:nvPr>
            <p:ph type="subTitle" idx="1"/>
          </p:nvPr>
        </p:nvSpPr>
        <p:spPr>
          <a:xfrm>
            <a:off x="1524000" y="4791645"/>
            <a:ext cx="9144000" cy="1655762"/>
          </a:xfrm>
        </p:spPr>
        <p:txBody>
          <a:bodyPr/>
          <a:lstStyle/>
          <a:p>
            <a:endParaRPr lang="ru-RU" dirty="0"/>
          </a:p>
        </p:txBody>
      </p:sp>
    </p:spTree>
    <p:extLst>
      <p:ext uri="{BB962C8B-B14F-4D97-AF65-F5344CB8AC3E}">
        <p14:creationId xmlns:p14="http://schemas.microsoft.com/office/powerpoint/2010/main" val="177604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66C16-F54E-4B1B-955C-FC54386DBF31}"/>
              </a:ext>
            </a:extLst>
          </p:cNvPr>
          <p:cNvSpPr>
            <a:spLocks noGrp="1"/>
          </p:cNvSpPr>
          <p:nvPr>
            <p:ph type="title"/>
          </p:nvPr>
        </p:nvSpPr>
        <p:spPr/>
        <p:txBody>
          <a:bodyPr/>
          <a:lstStyle/>
          <a:p>
            <a:pPr algn="ctr"/>
            <a:r>
              <a:rPr lang="ru-RU" dirty="0"/>
              <a:t>задание</a:t>
            </a:r>
          </a:p>
        </p:txBody>
      </p:sp>
      <p:sp>
        <p:nvSpPr>
          <p:cNvPr id="3" name="Объект 2">
            <a:extLst>
              <a:ext uri="{FF2B5EF4-FFF2-40B4-BE49-F238E27FC236}">
                <a16:creationId xmlns:a16="http://schemas.microsoft.com/office/drawing/2014/main" id="{2B4A473E-C316-4102-A7C3-E91A45ABAD66}"/>
              </a:ext>
            </a:extLst>
          </p:cNvPr>
          <p:cNvSpPr>
            <a:spLocks noGrp="1"/>
          </p:cNvSpPr>
          <p:nvPr>
            <p:ph idx="1"/>
          </p:nvPr>
        </p:nvSpPr>
        <p:spPr>
          <a:xfrm>
            <a:off x="1141412" y="1766807"/>
            <a:ext cx="10125856" cy="4587498"/>
          </a:xfrm>
        </p:spPr>
        <p:txBody>
          <a:bodyPr>
            <a:normAutofit/>
          </a:bodyPr>
          <a:lstStyle/>
          <a:p>
            <a:pPr marL="0" indent="0">
              <a:buNone/>
            </a:pPr>
            <a:r>
              <a:rPr lang="ru-RU" sz="2400" dirty="0"/>
              <a:t>Автотранспортное предприятие «Весна» специализируется на перевозке грузов в международной перевозке и решает задачу приобретения специального ПО для поддержки электронного документооборота и отслеживания движения автомобилей как по территории России, так и по территории других стран. Определите перечень параметров и требований к программному обеспечению и оборудованию, если предполагается оснастить ими 30 автомобилей. С использованием интернета подберите две программные платформы, сравните по выделенным параметрам и требованиям и обоснуйте выбор предпочтительного для целей «Весна» ПО.</a:t>
            </a:r>
          </a:p>
        </p:txBody>
      </p:sp>
    </p:spTree>
    <p:extLst>
      <p:ext uri="{BB962C8B-B14F-4D97-AF65-F5344CB8AC3E}">
        <p14:creationId xmlns:p14="http://schemas.microsoft.com/office/powerpoint/2010/main" val="287350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A457AF-2603-4C54-8E76-26BF7A375EAE}"/>
              </a:ext>
            </a:extLst>
          </p:cNvPr>
          <p:cNvSpPr>
            <a:spLocks noGrp="1"/>
          </p:cNvSpPr>
          <p:nvPr>
            <p:ph type="title"/>
          </p:nvPr>
        </p:nvSpPr>
        <p:spPr/>
        <p:txBody>
          <a:bodyPr/>
          <a:lstStyle/>
          <a:p>
            <a:r>
              <a:rPr lang="ru-RU" dirty="0"/>
              <a:t>Требования к программному обеспечению</a:t>
            </a:r>
          </a:p>
        </p:txBody>
      </p:sp>
      <p:graphicFrame>
        <p:nvGraphicFramePr>
          <p:cNvPr id="4" name="Объект 3">
            <a:extLst>
              <a:ext uri="{FF2B5EF4-FFF2-40B4-BE49-F238E27FC236}">
                <a16:creationId xmlns:a16="http://schemas.microsoft.com/office/drawing/2014/main" id="{8EC96E5F-1973-4F4B-94DB-EF7811EFD795}"/>
              </a:ext>
            </a:extLst>
          </p:cNvPr>
          <p:cNvGraphicFramePr>
            <a:graphicFrameLocks noGrp="1"/>
          </p:cNvGraphicFramePr>
          <p:nvPr>
            <p:ph idx="1"/>
            <p:extLst>
              <p:ext uri="{D42A27DB-BD31-4B8C-83A1-F6EECF244321}">
                <p14:modId xmlns:p14="http://schemas.microsoft.com/office/powerpoint/2010/main" val="2067908585"/>
              </p:ext>
            </p:extLst>
          </p:nvPr>
        </p:nvGraphicFramePr>
        <p:xfrm>
          <a:off x="914400" y="2095500"/>
          <a:ext cx="10353675" cy="4491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01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A957A5-8330-4314-A49F-0B22FD791D1D}"/>
              </a:ext>
            </a:extLst>
          </p:cNvPr>
          <p:cNvSpPr>
            <a:spLocks noGrp="1"/>
          </p:cNvSpPr>
          <p:nvPr>
            <p:ph type="title"/>
          </p:nvPr>
        </p:nvSpPr>
        <p:spPr/>
        <p:txBody>
          <a:bodyPr/>
          <a:lstStyle/>
          <a:p>
            <a:r>
              <a:rPr lang="ru-RU" dirty="0"/>
              <a:t>Мегалогист </a:t>
            </a:r>
            <a:r>
              <a:rPr lang="en-US" dirty="0"/>
              <a:t>Tms</a:t>
            </a:r>
            <a:endParaRPr lang="ru-RU" dirty="0"/>
          </a:p>
        </p:txBody>
      </p:sp>
      <p:graphicFrame>
        <p:nvGraphicFramePr>
          <p:cNvPr id="4" name="Объект 3">
            <a:extLst>
              <a:ext uri="{FF2B5EF4-FFF2-40B4-BE49-F238E27FC236}">
                <a16:creationId xmlns:a16="http://schemas.microsoft.com/office/drawing/2014/main" id="{23F20018-B4B9-47A3-A2FD-402EDE47D4CA}"/>
              </a:ext>
            </a:extLst>
          </p:cNvPr>
          <p:cNvGraphicFramePr>
            <a:graphicFrameLocks noGrp="1"/>
          </p:cNvGraphicFramePr>
          <p:nvPr>
            <p:ph idx="1"/>
            <p:extLst>
              <p:ext uri="{D42A27DB-BD31-4B8C-83A1-F6EECF244321}">
                <p14:modId xmlns:p14="http://schemas.microsoft.com/office/powerpoint/2010/main" val="3731614530"/>
              </p:ext>
            </p:extLst>
          </p:nvPr>
        </p:nvGraphicFramePr>
        <p:xfrm>
          <a:off x="913795" y="2157493"/>
          <a:ext cx="10353675" cy="4367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71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B51EF1-C1D2-432E-AE17-2244487F5A08}"/>
              </a:ext>
            </a:extLst>
          </p:cNvPr>
          <p:cNvSpPr>
            <a:spLocks noGrp="1"/>
          </p:cNvSpPr>
          <p:nvPr>
            <p:ph type="title"/>
          </p:nvPr>
        </p:nvSpPr>
        <p:spPr/>
        <p:txBody>
          <a:bodyPr/>
          <a:lstStyle/>
          <a:p>
            <a:r>
              <a:rPr lang="ru-RU" dirty="0"/>
              <a:t>Мегалогист </a:t>
            </a:r>
            <a:r>
              <a:rPr lang="en-US" dirty="0"/>
              <a:t>Tms</a:t>
            </a:r>
            <a:endParaRPr lang="ru-RU" dirty="0"/>
          </a:p>
        </p:txBody>
      </p:sp>
      <p:sp>
        <p:nvSpPr>
          <p:cNvPr id="3" name="Объект 2">
            <a:extLst>
              <a:ext uri="{FF2B5EF4-FFF2-40B4-BE49-F238E27FC236}">
                <a16:creationId xmlns:a16="http://schemas.microsoft.com/office/drawing/2014/main" id="{D003BD9F-0F72-47FF-9D87-56E366829357}"/>
              </a:ext>
            </a:extLst>
          </p:cNvPr>
          <p:cNvSpPr>
            <a:spLocks noGrp="1"/>
          </p:cNvSpPr>
          <p:nvPr>
            <p:ph idx="1"/>
          </p:nvPr>
        </p:nvSpPr>
        <p:spPr>
          <a:xfrm>
            <a:off x="6369802" y="1634263"/>
            <a:ext cx="5605389" cy="4952517"/>
          </a:xfrm>
        </p:spPr>
        <p:txBody>
          <a:bodyPr>
            <a:noAutofit/>
          </a:bodyPr>
          <a:lstStyle/>
          <a:p>
            <a:pPr marL="0" indent="0">
              <a:buNone/>
            </a:pPr>
            <a:r>
              <a:rPr lang="ru-RU" sz="2200" dirty="0"/>
              <a:t>Программное обеспечение функционирует на базе 1С-платформы. Актуально для использования в крупных логистических компаниях. Дает возможность оперативного создания заявок на транспортировку, планировки маршрутов, наблюдения за выполнением рейсов, проведения аналитических манипуляций. В дополнение существует мобильное приложение для водителей и курьеров.</a:t>
            </a:r>
          </a:p>
        </p:txBody>
      </p:sp>
      <p:pic>
        <p:nvPicPr>
          <p:cNvPr id="5" name="Рисунок 4">
            <a:extLst>
              <a:ext uri="{FF2B5EF4-FFF2-40B4-BE49-F238E27FC236}">
                <a16:creationId xmlns:a16="http://schemas.microsoft.com/office/drawing/2014/main" id="{72AE2974-D3E3-4348-8412-758664137C52}"/>
              </a:ext>
            </a:extLst>
          </p:cNvPr>
          <p:cNvPicPr>
            <a:picLocks noChangeAspect="1"/>
          </p:cNvPicPr>
          <p:nvPr/>
        </p:nvPicPr>
        <p:blipFill>
          <a:blip r:embed="rId2"/>
          <a:stretch>
            <a:fillRect/>
          </a:stretch>
        </p:blipFill>
        <p:spPr>
          <a:xfrm>
            <a:off x="206159" y="1634264"/>
            <a:ext cx="6163644" cy="5162550"/>
          </a:xfrm>
          <a:prstGeom prst="rect">
            <a:avLst/>
          </a:prstGeom>
        </p:spPr>
      </p:pic>
    </p:spTree>
    <p:extLst>
      <p:ext uri="{BB962C8B-B14F-4D97-AF65-F5344CB8AC3E}">
        <p14:creationId xmlns:p14="http://schemas.microsoft.com/office/powerpoint/2010/main" val="1505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168474-DAB6-4444-AED0-9C5280F1A67C}"/>
              </a:ext>
            </a:extLst>
          </p:cNvPr>
          <p:cNvSpPr>
            <a:spLocks noGrp="1"/>
          </p:cNvSpPr>
          <p:nvPr>
            <p:ph type="title"/>
          </p:nvPr>
        </p:nvSpPr>
        <p:spPr>
          <a:xfrm>
            <a:off x="913795" y="609600"/>
            <a:ext cx="10353761" cy="893735"/>
          </a:xfrm>
        </p:spPr>
        <p:txBody>
          <a:bodyPr>
            <a:normAutofit/>
          </a:bodyPr>
          <a:lstStyle/>
          <a:p>
            <a:r>
              <a:rPr lang="ru-RU" dirty="0"/>
              <a:t>СБИС ЭДО</a:t>
            </a:r>
          </a:p>
        </p:txBody>
      </p:sp>
      <p:graphicFrame>
        <p:nvGraphicFramePr>
          <p:cNvPr id="4" name="Объект 3">
            <a:extLst>
              <a:ext uri="{FF2B5EF4-FFF2-40B4-BE49-F238E27FC236}">
                <a16:creationId xmlns:a16="http://schemas.microsoft.com/office/drawing/2014/main" id="{9761FD63-853E-4D30-BB1C-AEB5C0EEF9D2}"/>
              </a:ext>
            </a:extLst>
          </p:cNvPr>
          <p:cNvGraphicFramePr>
            <a:graphicFrameLocks noGrp="1"/>
          </p:cNvGraphicFramePr>
          <p:nvPr>
            <p:ph idx="1"/>
            <p:extLst>
              <p:ext uri="{D42A27DB-BD31-4B8C-83A1-F6EECF244321}">
                <p14:modId xmlns:p14="http://schemas.microsoft.com/office/powerpoint/2010/main" val="2659472939"/>
              </p:ext>
            </p:extLst>
          </p:nvPr>
        </p:nvGraphicFramePr>
        <p:xfrm>
          <a:off x="914400" y="1503335"/>
          <a:ext cx="10353675" cy="514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83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911191-00BE-4080-AA1C-6CE1122AD4DE}"/>
              </a:ext>
            </a:extLst>
          </p:cNvPr>
          <p:cNvSpPr>
            <a:spLocks noGrp="1"/>
          </p:cNvSpPr>
          <p:nvPr>
            <p:ph type="title"/>
          </p:nvPr>
        </p:nvSpPr>
        <p:spPr>
          <a:xfrm>
            <a:off x="913795" y="609601"/>
            <a:ext cx="10353761" cy="630264"/>
          </a:xfrm>
        </p:spPr>
        <p:txBody>
          <a:bodyPr>
            <a:normAutofit/>
          </a:bodyPr>
          <a:lstStyle/>
          <a:p>
            <a:r>
              <a:rPr lang="ru-RU" dirty="0" err="1"/>
              <a:t>Сбис</a:t>
            </a:r>
            <a:r>
              <a:rPr lang="ru-RU" dirty="0"/>
              <a:t> </a:t>
            </a:r>
            <a:r>
              <a:rPr lang="ru-RU" dirty="0" err="1"/>
              <a:t>эдо</a:t>
            </a:r>
            <a:endParaRPr lang="ru-RU" dirty="0"/>
          </a:p>
        </p:txBody>
      </p:sp>
      <p:sp>
        <p:nvSpPr>
          <p:cNvPr id="3" name="Объект 2">
            <a:extLst>
              <a:ext uri="{FF2B5EF4-FFF2-40B4-BE49-F238E27FC236}">
                <a16:creationId xmlns:a16="http://schemas.microsoft.com/office/drawing/2014/main" id="{E5E06CE2-1DD1-415E-81A8-E2B58AB5DE48}"/>
              </a:ext>
            </a:extLst>
          </p:cNvPr>
          <p:cNvSpPr>
            <a:spLocks noGrp="1"/>
          </p:cNvSpPr>
          <p:nvPr>
            <p:ph idx="1"/>
          </p:nvPr>
        </p:nvSpPr>
        <p:spPr>
          <a:xfrm>
            <a:off x="278969" y="1379349"/>
            <a:ext cx="11778712" cy="5362414"/>
          </a:xfrm>
        </p:spPr>
        <p:txBody>
          <a:bodyPr>
            <a:normAutofit/>
          </a:bodyPr>
          <a:lstStyle/>
          <a:p>
            <a:pPr marL="0" indent="0">
              <a:buNone/>
            </a:pPr>
            <a:r>
              <a:rPr lang="ru-RU" dirty="0"/>
              <a:t>СБИС Электронный документооборот – упрощает весь цикл работы с документами на предприятии: создание, движение, исполнение и архивное хранение. Система автоматизирует как внутренний, так и внешний документооборот компании.</a:t>
            </a:r>
          </a:p>
          <a:p>
            <a:r>
              <a:rPr lang="ru-RU" dirty="0"/>
              <a:t>С этой программой обмениваться счетами-фактурами, накладными и договорами с контрагентами можно в один клик!</a:t>
            </a:r>
          </a:p>
          <a:p>
            <a:r>
              <a:rPr lang="ru-RU" dirty="0"/>
              <a:t>Взаимодействие между подразделениями становится быстрым и прозрачным благодаря продуманным механизмам согласования и визирования документов.</a:t>
            </a:r>
          </a:p>
          <a:p>
            <a:r>
              <a:rPr lang="ru-RU" dirty="0"/>
              <a:t>В СБИС легко отследить, где и на каком этапе исполнения находится каждый документ.</a:t>
            </a:r>
          </a:p>
          <a:p>
            <a:r>
              <a:rPr lang="ru-RU" dirty="0"/>
              <a:t>Использование СБИС ЭДО снижает издержки на печать и сканирование, повышает исполнительскую дисциплину, высвобождает время сотрудников для новых задач.</a:t>
            </a:r>
          </a:p>
          <a:p>
            <a:r>
              <a:rPr lang="ru-RU" dirty="0"/>
              <a:t>Прием и обработка электронных заявок</a:t>
            </a:r>
          </a:p>
          <a:p>
            <a:r>
              <a:rPr lang="ru-RU" dirty="0"/>
              <a:t>Путевые листы и учет ГСМ, контроль входящих документов</a:t>
            </a:r>
          </a:p>
          <a:p>
            <a:endParaRPr lang="ru-RU" dirty="0"/>
          </a:p>
          <a:p>
            <a:endParaRPr lang="ru-RU" dirty="0"/>
          </a:p>
          <a:p>
            <a:endParaRPr lang="ru-RU" dirty="0"/>
          </a:p>
        </p:txBody>
      </p:sp>
    </p:spTree>
    <p:extLst>
      <p:ext uri="{BB962C8B-B14F-4D97-AF65-F5344CB8AC3E}">
        <p14:creationId xmlns:p14="http://schemas.microsoft.com/office/powerpoint/2010/main" val="221086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557E20-CFE1-4551-89F1-8E8D1FF1960F}"/>
              </a:ext>
            </a:extLst>
          </p:cNvPr>
          <p:cNvSpPr>
            <a:spLocks noGrp="1"/>
          </p:cNvSpPr>
          <p:nvPr>
            <p:ph type="title"/>
          </p:nvPr>
        </p:nvSpPr>
        <p:spPr/>
        <p:txBody>
          <a:bodyPr/>
          <a:lstStyle/>
          <a:p>
            <a:r>
              <a:rPr lang="ru-RU" dirty="0"/>
              <a:t>вывод</a:t>
            </a:r>
          </a:p>
        </p:txBody>
      </p:sp>
      <p:sp>
        <p:nvSpPr>
          <p:cNvPr id="3" name="Объект 2">
            <a:extLst>
              <a:ext uri="{FF2B5EF4-FFF2-40B4-BE49-F238E27FC236}">
                <a16:creationId xmlns:a16="http://schemas.microsoft.com/office/drawing/2014/main" id="{9FC0EC03-012A-448E-A262-6BE6DFC5CBD6}"/>
              </a:ext>
            </a:extLst>
          </p:cNvPr>
          <p:cNvSpPr>
            <a:spLocks noGrp="1"/>
          </p:cNvSpPr>
          <p:nvPr>
            <p:ph idx="1"/>
          </p:nvPr>
        </p:nvSpPr>
        <p:spPr>
          <a:xfrm>
            <a:off x="913795" y="2096064"/>
            <a:ext cx="10353762" cy="4506214"/>
          </a:xfrm>
        </p:spPr>
        <p:txBody>
          <a:bodyPr>
            <a:normAutofit lnSpcReduction="10000"/>
          </a:bodyPr>
          <a:lstStyle/>
          <a:p>
            <a:pPr marL="0" indent="0">
              <a:buNone/>
            </a:pPr>
            <a:r>
              <a:rPr lang="ru-RU" dirty="0"/>
              <a:t>В данной работе мы рассмотрели специальные программные обеспечения для поддержки электронного документооборота и отслеживания движения автомобилей, а именно: МЕГАЛОГИСТ </a:t>
            </a:r>
            <a:r>
              <a:rPr lang="en-US" dirty="0"/>
              <a:t>TMS</a:t>
            </a:r>
            <a:r>
              <a:rPr lang="ru-RU" dirty="0"/>
              <a:t> и СБИС ЭДО.  Проанализировав возможности каждой из представленных программных обеспечений, мы пришли к выводу, что для автотранспортного предприятия «Весна» наиболее предпочтительнее будет программа СБИС ЭДО, так как именно она представляет больше возможностей для работы с зарубежными контрагентами (также многие зарубежные компании уже работают с данным сервисом, благодаря этому процесс перехода на данный сервис будет проще), что в свою очередь является основополагающим фактором для выбора программного обеспечения для предприятия «Весна». Что касается таких параметров как отслеживание маршрутов, создание заявок на транспортировку, учет грузоперевозок, учет всех статей затрат на автопарк компании, то в анализируемых программах они практически идентичны.</a:t>
            </a:r>
          </a:p>
        </p:txBody>
      </p:sp>
    </p:spTree>
    <p:extLst>
      <p:ext uri="{BB962C8B-B14F-4D97-AF65-F5344CB8AC3E}">
        <p14:creationId xmlns:p14="http://schemas.microsoft.com/office/powerpoint/2010/main" val="189621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5B9BD-0992-407D-8D35-FB4D7EDFF323}"/>
              </a:ext>
            </a:extLst>
          </p:cNvPr>
          <p:cNvSpPr>
            <a:spLocks noGrp="1"/>
          </p:cNvSpPr>
          <p:nvPr>
            <p:ph type="title"/>
          </p:nvPr>
        </p:nvSpPr>
        <p:spPr>
          <a:xfrm>
            <a:off x="913795" y="609600"/>
            <a:ext cx="10353761" cy="5682712"/>
          </a:xfrm>
        </p:spPr>
        <p:txBody>
          <a:bodyPr>
            <a:normAutofit/>
          </a:bodyPr>
          <a:lstStyle/>
          <a:p>
            <a:r>
              <a:rPr lang="ru-RU" sz="5400" dirty="0"/>
              <a:t>Спасибо за внимание</a:t>
            </a:r>
          </a:p>
        </p:txBody>
      </p:sp>
    </p:spTree>
    <p:extLst>
      <p:ext uri="{BB962C8B-B14F-4D97-AF65-F5344CB8AC3E}">
        <p14:creationId xmlns:p14="http://schemas.microsoft.com/office/powerpoint/2010/main" val="3326604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Дамаск</Template>
  <TotalTime>183</TotalTime>
  <Words>513</Words>
  <Application>Microsoft Office PowerPoint</Application>
  <PresentationFormat>Широкоэкранный</PresentationFormat>
  <Paragraphs>37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Bookman Old Style</vt:lpstr>
      <vt:lpstr>Rockwell</vt:lpstr>
      <vt:lpstr>Damask</vt:lpstr>
      <vt:lpstr>Сравнительная характеристика программных платформ для автотранспортного предприятия «Весна» </vt:lpstr>
      <vt:lpstr>задание</vt:lpstr>
      <vt:lpstr>Требования к программному обеспечению</vt:lpstr>
      <vt:lpstr>Мегалогист Tms</vt:lpstr>
      <vt:lpstr>Мегалогист Tms</vt:lpstr>
      <vt:lpstr>СБИС ЭДО</vt:lpstr>
      <vt:lpstr>Сбис эдо</vt:lpstr>
      <vt:lpstr>вывод</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Сравнительная характеристика программных платформ для автотранспортного предприятия «Весна» </dc:title>
  <dc:creator>пк</dc:creator>
  <cp:lastModifiedBy>пк</cp:lastModifiedBy>
  <cp:revision>6</cp:revision>
  <dcterms:created xsi:type="dcterms:W3CDTF">2023-02-21T16:55:36Z</dcterms:created>
  <dcterms:modified xsi:type="dcterms:W3CDTF">2023-02-21T20:00:54Z</dcterms:modified>
</cp:coreProperties>
</file>